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tmp" ContentType="image/png"/>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8"/>
  </p:notesMasterIdLst>
  <p:sldIdLst>
    <p:sldId id="380" r:id="rId5"/>
    <p:sldId id="385" r:id="rId6"/>
    <p:sldId id="386" r:id="rId7"/>
    <p:sldId id="305" r:id="rId8"/>
    <p:sldId id="286" r:id="rId9"/>
    <p:sldId id="297" r:id="rId10"/>
    <p:sldId id="298" r:id="rId11"/>
    <p:sldId id="299" r:id="rId12"/>
    <p:sldId id="300" r:id="rId13"/>
    <p:sldId id="384" r:id="rId14"/>
    <p:sldId id="383" r:id="rId15"/>
    <p:sldId id="387" r:id="rId16"/>
    <p:sldId id="382" r:id="rId1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65386B7-95EF-4DB1-8A4C-6A4CB8DA4B82}" v="23" dt="2025-06-06T07:34:37.763"/>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1761" autoAdjust="0"/>
    <p:restoredTop sz="95097" autoAdjust="0"/>
  </p:normalViewPr>
  <p:slideViewPr>
    <p:cSldViewPr snapToGrid="0">
      <p:cViewPr varScale="1">
        <p:scale>
          <a:sx n="94" d="100"/>
          <a:sy n="94" d="100"/>
        </p:scale>
        <p:origin x="90" y="336"/>
      </p:cViewPr>
      <p:guideLst/>
    </p:cSldViewPr>
  </p:slideViewPr>
  <p:notesTextViewPr>
    <p:cViewPr>
      <p:scale>
        <a:sx n="1" d="1"/>
        <a:sy n="1" d="1"/>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theme" Target="theme/theme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23" Type="http://schemas.microsoft.com/office/2015/10/relationships/revisionInfo" Target="revisionInfo.xml"/><Relationship Id="rId10" Type="http://schemas.openxmlformats.org/officeDocument/2006/relationships/slide" Target="slides/slide6.xml"/><Relationship Id="rId19"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543EC6E-9694-5146-965E-59DC16DB3AF4}" type="datetimeFigureOut">
              <a:rPr lang="en-US" smtClean="0"/>
              <a:t>4/7/2026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99B0413-F8B0-F143-904C-B24B01812B1D}" type="slidenum">
              <a:rPr lang="en-US" smtClean="0"/>
              <a:t>‹#›</a:t>
            </a:fld>
            <a:endParaRPr lang="en-US"/>
          </a:p>
        </p:txBody>
      </p:sp>
    </p:spTree>
    <p:extLst>
      <p:ext uri="{BB962C8B-B14F-4D97-AF65-F5344CB8AC3E}">
        <p14:creationId xmlns:p14="http://schemas.microsoft.com/office/powerpoint/2010/main" val="1879712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5DF268-6116-4E20-A802-8050BF36968B}"/>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5FACDE70-608D-487E-BF74-3B7191E09EB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0B03E657-BE6F-4E13-9BD2-ACD545F8CDCB}"/>
              </a:ext>
            </a:extLst>
          </p:cNvPr>
          <p:cNvSpPr>
            <a:spLocks noGrp="1"/>
          </p:cNvSpPr>
          <p:nvPr>
            <p:ph type="dt" sz="half" idx="10"/>
          </p:nvPr>
        </p:nvSpPr>
        <p:spPr/>
        <p:txBody>
          <a:bodyPr/>
          <a:lstStyle/>
          <a:p>
            <a:fld id="{C0CA8103-58C2-4D9B-A014-50B8A8D63021}" type="datetimeFigureOut">
              <a:rPr lang="en-GB" smtClean="0"/>
              <a:t>07/04/2026</a:t>
            </a:fld>
            <a:endParaRPr lang="en-GB"/>
          </a:p>
        </p:txBody>
      </p:sp>
      <p:sp>
        <p:nvSpPr>
          <p:cNvPr id="5" name="Footer Placeholder 4">
            <a:extLst>
              <a:ext uri="{FF2B5EF4-FFF2-40B4-BE49-F238E27FC236}">
                <a16:creationId xmlns:a16="http://schemas.microsoft.com/office/drawing/2014/main" id="{8E82F585-F93A-40A5-9EBC-064A9D5DBFF9}"/>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6CA606B9-6BA4-405E-B5D3-52FE3BAA6909}"/>
              </a:ext>
            </a:extLst>
          </p:cNvPr>
          <p:cNvSpPr>
            <a:spLocks noGrp="1"/>
          </p:cNvSpPr>
          <p:nvPr>
            <p:ph type="sldNum" sz="quarter" idx="12"/>
          </p:nvPr>
        </p:nvSpPr>
        <p:spPr/>
        <p:txBody>
          <a:bodyPr/>
          <a:lstStyle/>
          <a:p>
            <a:fld id="{53888BD3-DDD7-4780-A7C1-8E5943D073A7}" type="slidenum">
              <a:rPr lang="en-GB" smtClean="0"/>
              <a:t>‹#›</a:t>
            </a:fld>
            <a:endParaRPr lang="en-GB"/>
          </a:p>
        </p:txBody>
      </p:sp>
    </p:spTree>
    <p:extLst>
      <p:ext uri="{BB962C8B-B14F-4D97-AF65-F5344CB8AC3E}">
        <p14:creationId xmlns:p14="http://schemas.microsoft.com/office/powerpoint/2010/main" val="203162925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45246F-2765-4163-ACB8-607576D49690}"/>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75EB4734-C8E3-47E6-8E43-AE51CB52F8FB}"/>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1BE49E3C-4CD6-4D2C-9729-257180058482}"/>
              </a:ext>
            </a:extLst>
          </p:cNvPr>
          <p:cNvSpPr>
            <a:spLocks noGrp="1"/>
          </p:cNvSpPr>
          <p:nvPr>
            <p:ph type="dt" sz="half" idx="10"/>
          </p:nvPr>
        </p:nvSpPr>
        <p:spPr/>
        <p:txBody>
          <a:bodyPr/>
          <a:lstStyle/>
          <a:p>
            <a:fld id="{C0CA8103-58C2-4D9B-A014-50B8A8D63021}" type="datetimeFigureOut">
              <a:rPr lang="en-GB" smtClean="0"/>
              <a:t>07/04/2026</a:t>
            </a:fld>
            <a:endParaRPr lang="en-GB"/>
          </a:p>
        </p:txBody>
      </p:sp>
      <p:sp>
        <p:nvSpPr>
          <p:cNvPr id="5" name="Footer Placeholder 4">
            <a:extLst>
              <a:ext uri="{FF2B5EF4-FFF2-40B4-BE49-F238E27FC236}">
                <a16:creationId xmlns:a16="http://schemas.microsoft.com/office/drawing/2014/main" id="{6E8F524B-1FD9-4588-A99E-5B07CFAD3AA5}"/>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38B9C7B9-9D81-4BB4-90BE-75174CEF0427}"/>
              </a:ext>
            </a:extLst>
          </p:cNvPr>
          <p:cNvSpPr>
            <a:spLocks noGrp="1"/>
          </p:cNvSpPr>
          <p:nvPr>
            <p:ph type="sldNum" sz="quarter" idx="12"/>
          </p:nvPr>
        </p:nvSpPr>
        <p:spPr/>
        <p:txBody>
          <a:bodyPr/>
          <a:lstStyle/>
          <a:p>
            <a:fld id="{53888BD3-DDD7-4780-A7C1-8E5943D073A7}" type="slidenum">
              <a:rPr lang="en-GB" smtClean="0"/>
              <a:t>‹#›</a:t>
            </a:fld>
            <a:endParaRPr lang="en-GB"/>
          </a:p>
        </p:txBody>
      </p:sp>
    </p:spTree>
    <p:extLst>
      <p:ext uri="{BB962C8B-B14F-4D97-AF65-F5344CB8AC3E}">
        <p14:creationId xmlns:p14="http://schemas.microsoft.com/office/powerpoint/2010/main" val="7383367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C2AF29CF-8C31-48D6-AEA3-D263A1A8E2E9}"/>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957008F0-8374-4A5A-8746-49CAFCDD0CAA}"/>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19489178-7D7A-4BCA-9F4C-A1935A705BEF}"/>
              </a:ext>
            </a:extLst>
          </p:cNvPr>
          <p:cNvSpPr>
            <a:spLocks noGrp="1"/>
          </p:cNvSpPr>
          <p:nvPr>
            <p:ph type="dt" sz="half" idx="10"/>
          </p:nvPr>
        </p:nvSpPr>
        <p:spPr/>
        <p:txBody>
          <a:bodyPr/>
          <a:lstStyle/>
          <a:p>
            <a:fld id="{C0CA8103-58C2-4D9B-A014-50B8A8D63021}" type="datetimeFigureOut">
              <a:rPr lang="en-GB" smtClean="0"/>
              <a:t>07/04/2026</a:t>
            </a:fld>
            <a:endParaRPr lang="en-GB"/>
          </a:p>
        </p:txBody>
      </p:sp>
      <p:sp>
        <p:nvSpPr>
          <p:cNvPr id="5" name="Footer Placeholder 4">
            <a:extLst>
              <a:ext uri="{FF2B5EF4-FFF2-40B4-BE49-F238E27FC236}">
                <a16:creationId xmlns:a16="http://schemas.microsoft.com/office/drawing/2014/main" id="{40D4E2B8-E79A-4574-86C3-B77B0892A861}"/>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D2736E5D-EBA9-47B7-853C-F6FE8821AAAD}"/>
              </a:ext>
            </a:extLst>
          </p:cNvPr>
          <p:cNvSpPr>
            <a:spLocks noGrp="1"/>
          </p:cNvSpPr>
          <p:nvPr>
            <p:ph type="sldNum" sz="quarter" idx="12"/>
          </p:nvPr>
        </p:nvSpPr>
        <p:spPr/>
        <p:txBody>
          <a:bodyPr/>
          <a:lstStyle/>
          <a:p>
            <a:fld id="{53888BD3-DDD7-4780-A7C1-8E5943D073A7}" type="slidenum">
              <a:rPr lang="en-GB" smtClean="0"/>
              <a:t>‹#›</a:t>
            </a:fld>
            <a:endParaRPr lang="en-GB"/>
          </a:p>
        </p:txBody>
      </p:sp>
    </p:spTree>
    <p:extLst>
      <p:ext uri="{BB962C8B-B14F-4D97-AF65-F5344CB8AC3E}">
        <p14:creationId xmlns:p14="http://schemas.microsoft.com/office/powerpoint/2010/main" val="4807300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5BDB11-0606-4965-AE11-CFC4E9B5DFFF}"/>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01FEB8CE-0AA2-47D8-8847-A8028D0BD9F0}"/>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2BF8758D-4F20-4C09-BC89-569A362EEFFB}"/>
              </a:ext>
            </a:extLst>
          </p:cNvPr>
          <p:cNvSpPr>
            <a:spLocks noGrp="1"/>
          </p:cNvSpPr>
          <p:nvPr>
            <p:ph type="dt" sz="half" idx="10"/>
          </p:nvPr>
        </p:nvSpPr>
        <p:spPr/>
        <p:txBody>
          <a:bodyPr/>
          <a:lstStyle/>
          <a:p>
            <a:fld id="{C0CA8103-58C2-4D9B-A014-50B8A8D63021}" type="datetimeFigureOut">
              <a:rPr lang="en-GB" smtClean="0"/>
              <a:t>07/04/2026</a:t>
            </a:fld>
            <a:endParaRPr lang="en-GB"/>
          </a:p>
        </p:txBody>
      </p:sp>
      <p:sp>
        <p:nvSpPr>
          <p:cNvPr id="5" name="Footer Placeholder 4">
            <a:extLst>
              <a:ext uri="{FF2B5EF4-FFF2-40B4-BE49-F238E27FC236}">
                <a16:creationId xmlns:a16="http://schemas.microsoft.com/office/drawing/2014/main" id="{2968AB3B-BACA-491C-92E0-8B1E1A8F0A22}"/>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DC3362B9-AE22-4225-875B-8E2D5CD54B61}"/>
              </a:ext>
            </a:extLst>
          </p:cNvPr>
          <p:cNvSpPr>
            <a:spLocks noGrp="1"/>
          </p:cNvSpPr>
          <p:nvPr>
            <p:ph type="sldNum" sz="quarter" idx="12"/>
          </p:nvPr>
        </p:nvSpPr>
        <p:spPr/>
        <p:txBody>
          <a:bodyPr/>
          <a:lstStyle/>
          <a:p>
            <a:fld id="{53888BD3-DDD7-4780-A7C1-8E5943D073A7}" type="slidenum">
              <a:rPr lang="en-GB" smtClean="0"/>
              <a:t>‹#›</a:t>
            </a:fld>
            <a:endParaRPr lang="en-GB"/>
          </a:p>
        </p:txBody>
      </p:sp>
    </p:spTree>
    <p:extLst>
      <p:ext uri="{BB962C8B-B14F-4D97-AF65-F5344CB8AC3E}">
        <p14:creationId xmlns:p14="http://schemas.microsoft.com/office/powerpoint/2010/main" val="3925108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3F3CAC-A934-44B5-B298-BB953760EF6B}"/>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6D4AE838-F76D-4FA3-B29E-E8717DC5F3E4}"/>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39BE7FBC-24B7-4113-958B-B453F9385ECB}"/>
              </a:ext>
            </a:extLst>
          </p:cNvPr>
          <p:cNvSpPr>
            <a:spLocks noGrp="1"/>
          </p:cNvSpPr>
          <p:nvPr>
            <p:ph type="dt" sz="half" idx="10"/>
          </p:nvPr>
        </p:nvSpPr>
        <p:spPr/>
        <p:txBody>
          <a:bodyPr/>
          <a:lstStyle/>
          <a:p>
            <a:fld id="{C0CA8103-58C2-4D9B-A014-50B8A8D63021}" type="datetimeFigureOut">
              <a:rPr lang="en-GB" smtClean="0"/>
              <a:t>07/04/2026</a:t>
            </a:fld>
            <a:endParaRPr lang="en-GB"/>
          </a:p>
        </p:txBody>
      </p:sp>
      <p:sp>
        <p:nvSpPr>
          <p:cNvPr id="5" name="Footer Placeholder 4">
            <a:extLst>
              <a:ext uri="{FF2B5EF4-FFF2-40B4-BE49-F238E27FC236}">
                <a16:creationId xmlns:a16="http://schemas.microsoft.com/office/drawing/2014/main" id="{B3D89739-9C8F-4063-B57B-9F3E5F9CC4F1}"/>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E39938C8-87C8-4D11-9AAB-5AB6CF3660F9}"/>
              </a:ext>
            </a:extLst>
          </p:cNvPr>
          <p:cNvSpPr>
            <a:spLocks noGrp="1"/>
          </p:cNvSpPr>
          <p:nvPr>
            <p:ph type="sldNum" sz="quarter" idx="12"/>
          </p:nvPr>
        </p:nvSpPr>
        <p:spPr/>
        <p:txBody>
          <a:bodyPr/>
          <a:lstStyle/>
          <a:p>
            <a:fld id="{53888BD3-DDD7-4780-A7C1-8E5943D073A7}" type="slidenum">
              <a:rPr lang="en-GB" smtClean="0"/>
              <a:t>‹#›</a:t>
            </a:fld>
            <a:endParaRPr lang="en-GB"/>
          </a:p>
        </p:txBody>
      </p:sp>
    </p:spTree>
    <p:extLst>
      <p:ext uri="{BB962C8B-B14F-4D97-AF65-F5344CB8AC3E}">
        <p14:creationId xmlns:p14="http://schemas.microsoft.com/office/powerpoint/2010/main" val="706471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07C1EE-92B4-4936-979F-FF31B7FE3431}"/>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7B2B0F21-112B-43ED-886D-DFA7061FEA4F}"/>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B74B0CD2-3169-4F17-8A3A-69FEFEBFA5BC}"/>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5F45DDDF-19FB-4003-99BD-F1146D4C704F}"/>
              </a:ext>
            </a:extLst>
          </p:cNvPr>
          <p:cNvSpPr>
            <a:spLocks noGrp="1"/>
          </p:cNvSpPr>
          <p:nvPr>
            <p:ph type="dt" sz="half" idx="10"/>
          </p:nvPr>
        </p:nvSpPr>
        <p:spPr/>
        <p:txBody>
          <a:bodyPr/>
          <a:lstStyle/>
          <a:p>
            <a:fld id="{C0CA8103-58C2-4D9B-A014-50B8A8D63021}" type="datetimeFigureOut">
              <a:rPr lang="en-GB" smtClean="0"/>
              <a:t>07/04/2026</a:t>
            </a:fld>
            <a:endParaRPr lang="en-GB"/>
          </a:p>
        </p:txBody>
      </p:sp>
      <p:sp>
        <p:nvSpPr>
          <p:cNvPr id="6" name="Footer Placeholder 5">
            <a:extLst>
              <a:ext uri="{FF2B5EF4-FFF2-40B4-BE49-F238E27FC236}">
                <a16:creationId xmlns:a16="http://schemas.microsoft.com/office/drawing/2014/main" id="{1AE91DE1-B7CE-49F8-9B8F-D77391A9C97C}"/>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7B5CA185-1DE5-46B4-9F9F-8B1CF17EB60C}"/>
              </a:ext>
            </a:extLst>
          </p:cNvPr>
          <p:cNvSpPr>
            <a:spLocks noGrp="1"/>
          </p:cNvSpPr>
          <p:nvPr>
            <p:ph type="sldNum" sz="quarter" idx="12"/>
          </p:nvPr>
        </p:nvSpPr>
        <p:spPr/>
        <p:txBody>
          <a:bodyPr/>
          <a:lstStyle/>
          <a:p>
            <a:fld id="{53888BD3-DDD7-4780-A7C1-8E5943D073A7}" type="slidenum">
              <a:rPr lang="en-GB" smtClean="0"/>
              <a:t>‹#›</a:t>
            </a:fld>
            <a:endParaRPr lang="en-GB"/>
          </a:p>
        </p:txBody>
      </p:sp>
    </p:spTree>
    <p:extLst>
      <p:ext uri="{BB962C8B-B14F-4D97-AF65-F5344CB8AC3E}">
        <p14:creationId xmlns:p14="http://schemas.microsoft.com/office/powerpoint/2010/main" val="28934338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DBDBA5-258F-438F-8B7A-94134F0FA231}"/>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0EB7C719-CD3F-4220-8999-9A095DF4271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F80102EB-6C33-4CD6-A1ED-4AF8630A2342}"/>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E8038AE3-E31A-4C7A-A9A9-466654F4EBD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55F606F4-823A-457A-9399-83E032F71BE1}"/>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DF04D3C9-EFEE-4329-A7BA-7995748045D5}"/>
              </a:ext>
            </a:extLst>
          </p:cNvPr>
          <p:cNvSpPr>
            <a:spLocks noGrp="1"/>
          </p:cNvSpPr>
          <p:nvPr>
            <p:ph type="dt" sz="half" idx="10"/>
          </p:nvPr>
        </p:nvSpPr>
        <p:spPr/>
        <p:txBody>
          <a:bodyPr/>
          <a:lstStyle/>
          <a:p>
            <a:fld id="{C0CA8103-58C2-4D9B-A014-50B8A8D63021}" type="datetimeFigureOut">
              <a:rPr lang="en-GB" smtClean="0"/>
              <a:t>07/04/2026</a:t>
            </a:fld>
            <a:endParaRPr lang="en-GB"/>
          </a:p>
        </p:txBody>
      </p:sp>
      <p:sp>
        <p:nvSpPr>
          <p:cNvPr id="8" name="Footer Placeholder 7">
            <a:extLst>
              <a:ext uri="{FF2B5EF4-FFF2-40B4-BE49-F238E27FC236}">
                <a16:creationId xmlns:a16="http://schemas.microsoft.com/office/drawing/2014/main" id="{FCA3AF10-DDC4-4832-9057-5E7FE011472B}"/>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114B996D-D435-4ABB-AE27-DF2971D11350}"/>
              </a:ext>
            </a:extLst>
          </p:cNvPr>
          <p:cNvSpPr>
            <a:spLocks noGrp="1"/>
          </p:cNvSpPr>
          <p:nvPr>
            <p:ph type="sldNum" sz="quarter" idx="12"/>
          </p:nvPr>
        </p:nvSpPr>
        <p:spPr/>
        <p:txBody>
          <a:bodyPr/>
          <a:lstStyle/>
          <a:p>
            <a:fld id="{53888BD3-DDD7-4780-A7C1-8E5943D073A7}" type="slidenum">
              <a:rPr lang="en-GB" smtClean="0"/>
              <a:t>‹#›</a:t>
            </a:fld>
            <a:endParaRPr lang="en-GB"/>
          </a:p>
        </p:txBody>
      </p:sp>
    </p:spTree>
    <p:extLst>
      <p:ext uri="{BB962C8B-B14F-4D97-AF65-F5344CB8AC3E}">
        <p14:creationId xmlns:p14="http://schemas.microsoft.com/office/powerpoint/2010/main" val="77061265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8E81EE-3251-47B8-9D4F-51149510E3B2}"/>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45201714-C43F-45B9-92B7-0DB97A9F1CFE}"/>
              </a:ext>
            </a:extLst>
          </p:cNvPr>
          <p:cNvSpPr>
            <a:spLocks noGrp="1"/>
          </p:cNvSpPr>
          <p:nvPr>
            <p:ph type="dt" sz="half" idx="10"/>
          </p:nvPr>
        </p:nvSpPr>
        <p:spPr/>
        <p:txBody>
          <a:bodyPr/>
          <a:lstStyle/>
          <a:p>
            <a:fld id="{C0CA8103-58C2-4D9B-A014-50B8A8D63021}" type="datetimeFigureOut">
              <a:rPr lang="en-GB" smtClean="0"/>
              <a:t>07/04/2026</a:t>
            </a:fld>
            <a:endParaRPr lang="en-GB"/>
          </a:p>
        </p:txBody>
      </p:sp>
      <p:sp>
        <p:nvSpPr>
          <p:cNvPr id="4" name="Footer Placeholder 3">
            <a:extLst>
              <a:ext uri="{FF2B5EF4-FFF2-40B4-BE49-F238E27FC236}">
                <a16:creationId xmlns:a16="http://schemas.microsoft.com/office/drawing/2014/main" id="{B200E6A0-1892-49E1-AD67-A20975056A54}"/>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F5B93ECB-C657-4310-AFB1-F1B9D00A4880}"/>
              </a:ext>
            </a:extLst>
          </p:cNvPr>
          <p:cNvSpPr>
            <a:spLocks noGrp="1"/>
          </p:cNvSpPr>
          <p:nvPr>
            <p:ph type="sldNum" sz="quarter" idx="12"/>
          </p:nvPr>
        </p:nvSpPr>
        <p:spPr/>
        <p:txBody>
          <a:bodyPr/>
          <a:lstStyle/>
          <a:p>
            <a:fld id="{53888BD3-DDD7-4780-A7C1-8E5943D073A7}" type="slidenum">
              <a:rPr lang="en-GB" smtClean="0"/>
              <a:t>‹#›</a:t>
            </a:fld>
            <a:endParaRPr lang="en-GB"/>
          </a:p>
        </p:txBody>
      </p:sp>
    </p:spTree>
    <p:extLst>
      <p:ext uri="{BB962C8B-B14F-4D97-AF65-F5344CB8AC3E}">
        <p14:creationId xmlns:p14="http://schemas.microsoft.com/office/powerpoint/2010/main" val="40291428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62AF657-5DB9-49C3-88AF-D5009D209A48}"/>
              </a:ext>
            </a:extLst>
          </p:cNvPr>
          <p:cNvSpPr>
            <a:spLocks noGrp="1"/>
          </p:cNvSpPr>
          <p:nvPr>
            <p:ph type="dt" sz="half" idx="10"/>
          </p:nvPr>
        </p:nvSpPr>
        <p:spPr/>
        <p:txBody>
          <a:bodyPr/>
          <a:lstStyle/>
          <a:p>
            <a:fld id="{C0CA8103-58C2-4D9B-A014-50B8A8D63021}" type="datetimeFigureOut">
              <a:rPr lang="en-GB" smtClean="0"/>
              <a:t>07/04/2026</a:t>
            </a:fld>
            <a:endParaRPr lang="en-GB"/>
          </a:p>
        </p:txBody>
      </p:sp>
      <p:sp>
        <p:nvSpPr>
          <p:cNvPr id="3" name="Footer Placeholder 2">
            <a:extLst>
              <a:ext uri="{FF2B5EF4-FFF2-40B4-BE49-F238E27FC236}">
                <a16:creationId xmlns:a16="http://schemas.microsoft.com/office/drawing/2014/main" id="{4C74D2E7-C99F-4430-9DBD-B6AD6886E795}"/>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9F4B2DB9-18C7-4FF5-9502-231ADF650EE1}"/>
              </a:ext>
            </a:extLst>
          </p:cNvPr>
          <p:cNvSpPr>
            <a:spLocks noGrp="1"/>
          </p:cNvSpPr>
          <p:nvPr>
            <p:ph type="sldNum" sz="quarter" idx="12"/>
          </p:nvPr>
        </p:nvSpPr>
        <p:spPr/>
        <p:txBody>
          <a:bodyPr/>
          <a:lstStyle/>
          <a:p>
            <a:fld id="{53888BD3-DDD7-4780-A7C1-8E5943D073A7}" type="slidenum">
              <a:rPr lang="en-GB" smtClean="0"/>
              <a:t>‹#›</a:t>
            </a:fld>
            <a:endParaRPr lang="en-GB"/>
          </a:p>
        </p:txBody>
      </p:sp>
    </p:spTree>
    <p:extLst>
      <p:ext uri="{BB962C8B-B14F-4D97-AF65-F5344CB8AC3E}">
        <p14:creationId xmlns:p14="http://schemas.microsoft.com/office/powerpoint/2010/main" val="40245322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38369A-D557-4522-BAB0-05C29D0092F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260E062B-402B-4781-9A7B-6DD78D794BA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668FBBA4-0569-4BE1-AB0A-3D1FB3CFBFF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FA48DE6-98DD-4B8A-8C7C-F5613AA1ECAF}"/>
              </a:ext>
            </a:extLst>
          </p:cNvPr>
          <p:cNvSpPr>
            <a:spLocks noGrp="1"/>
          </p:cNvSpPr>
          <p:nvPr>
            <p:ph type="dt" sz="half" idx="10"/>
          </p:nvPr>
        </p:nvSpPr>
        <p:spPr/>
        <p:txBody>
          <a:bodyPr/>
          <a:lstStyle/>
          <a:p>
            <a:fld id="{C0CA8103-58C2-4D9B-A014-50B8A8D63021}" type="datetimeFigureOut">
              <a:rPr lang="en-GB" smtClean="0"/>
              <a:t>07/04/2026</a:t>
            </a:fld>
            <a:endParaRPr lang="en-GB"/>
          </a:p>
        </p:txBody>
      </p:sp>
      <p:sp>
        <p:nvSpPr>
          <p:cNvPr id="6" name="Footer Placeholder 5">
            <a:extLst>
              <a:ext uri="{FF2B5EF4-FFF2-40B4-BE49-F238E27FC236}">
                <a16:creationId xmlns:a16="http://schemas.microsoft.com/office/drawing/2014/main" id="{8BDC43F7-F240-4930-AF9C-FC09B909D4A6}"/>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09C6E836-D991-4171-952F-13411BB890B1}"/>
              </a:ext>
            </a:extLst>
          </p:cNvPr>
          <p:cNvSpPr>
            <a:spLocks noGrp="1"/>
          </p:cNvSpPr>
          <p:nvPr>
            <p:ph type="sldNum" sz="quarter" idx="12"/>
          </p:nvPr>
        </p:nvSpPr>
        <p:spPr/>
        <p:txBody>
          <a:bodyPr/>
          <a:lstStyle/>
          <a:p>
            <a:fld id="{53888BD3-DDD7-4780-A7C1-8E5943D073A7}" type="slidenum">
              <a:rPr lang="en-GB" smtClean="0"/>
              <a:t>‹#›</a:t>
            </a:fld>
            <a:endParaRPr lang="en-GB"/>
          </a:p>
        </p:txBody>
      </p:sp>
    </p:spTree>
    <p:extLst>
      <p:ext uri="{BB962C8B-B14F-4D97-AF65-F5344CB8AC3E}">
        <p14:creationId xmlns:p14="http://schemas.microsoft.com/office/powerpoint/2010/main" val="31877858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9F887A-D553-4CB0-A4DC-CD96388AF27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120EAF61-7F72-4B2E-8DB1-FE03C8177AF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2932751C-E025-4A8E-B646-9D08A5FA1FF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6781154-214F-4DAD-9659-A52CD39861AB}"/>
              </a:ext>
            </a:extLst>
          </p:cNvPr>
          <p:cNvSpPr>
            <a:spLocks noGrp="1"/>
          </p:cNvSpPr>
          <p:nvPr>
            <p:ph type="dt" sz="half" idx="10"/>
          </p:nvPr>
        </p:nvSpPr>
        <p:spPr/>
        <p:txBody>
          <a:bodyPr/>
          <a:lstStyle/>
          <a:p>
            <a:fld id="{C0CA8103-58C2-4D9B-A014-50B8A8D63021}" type="datetimeFigureOut">
              <a:rPr lang="en-GB" smtClean="0"/>
              <a:t>07/04/2026</a:t>
            </a:fld>
            <a:endParaRPr lang="en-GB"/>
          </a:p>
        </p:txBody>
      </p:sp>
      <p:sp>
        <p:nvSpPr>
          <p:cNvPr id="6" name="Footer Placeholder 5">
            <a:extLst>
              <a:ext uri="{FF2B5EF4-FFF2-40B4-BE49-F238E27FC236}">
                <a16:creationId xmlns:a16="http://schemas.microsoft.com/office/drawing/2014/main" id="{5C00C39A-107A-40E1-B27B-F2832BFD6A79}"/>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054BA7C8-68CD-4D7F-940F-0B5E81C8FAAA}"/>
              </a:ext>
            </a:extLst>
          </p:cNvPr>
          <p:cNvSpPr>
            <a:spLocks noGrp="1"/>
          </p:cNvSpPr>
          <p:nvPr>
            <p:ph type="sldNum" sz="quarter" idx="12"/>
          </p:nvPr>
        </p:nvSpPr>
        <p:spPr/>
        <p:txBody>
          <a:bodyPr/>
          <a:lstStyle/>
          <a:p>
            <a:fld id="{53888BD3-DDD7-4780-A7C1-8E5943D073A7}" type="slidenum">
              <a:rPr lang="en-GB" smtClean="0"/>
              <a:t>‹#›</a:t>
            </a:fld>
            <a:endParaRPr lang="en-GB"/>
          </a:p>
        </p:txBody>
      </p:sp>
    </p:spTree>
    <p:extLst>
      <p:ext uri="{BB962C8B-B14F-4D97-AF65-F5344CB8AC3E}">
        <p14:creationId xmlns:p14="http://schemas.microsoft.com/office/powerpoint/2010/main" val="385268640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89697F7-454B-4BC2-9929-1118283C2AA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9F43D321-3FB7-4265-8EC9-EB16FBB0BE2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AA538B72-E229-447E-8D63-52A8D8BF2E4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0CA8103-58C2-4D9B-A014-50B8A8D63021}" type="datetimeFigureOut">
              <a:rPr lang="en-GB" smtClean="0"/>
              <a:t>07/04/2026</a:t>
            </a:fld>
            <a:endParaRPr lang="en-GB"/>
          </a:p>
        </p:txBody>
      </p:sp>
      <p:sp>
        <p:nvSpPr>
          <p:cNvPr id="5" name="Footer Placeholder 4">
            <a:extLst>
              <a:ext uri="{FF2B5EF4-FFF2-40B4-BE49-F238E27FC236}">
                <a16:creationId xmlns:a16="http://schemas.microsoft.com/office/drawing/2014/main" id="{F6B428D9-3E3E-4B73-85FE-41AE8B1780A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851CA0C1-A9E9-4AAA-80A0-62496B9B3C9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3888BD3-DDD7-4780-A7C1-8E5943D073A7}" type="slidenum">
              <a:rPr lang="en-GB" smtClean="0"/>
              <a:t>‹#›</a:t>
            </a:fld>
            <a:endParaRPr lang="en-GB"/>
          </a:p>
        </p:txBody>
      </p:sp>
    </p:spTree>
    <p:extLst>
      <p:ext uri="{BB962C8B-B14F-4D97-AF65-F5344CB8AC3E}">
        <p14:creationId xmlns:p14="http://schemas.microsoft.com/office/powerpoint/2010/main" val="226816673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8" Type="http://schemas.openxmlformats.org/officeDocument/2006/relationships/image" Target="../media/image20.tmp"/><Relationship Id="rId3" Type="http://schemas.openxmlformats.org/officeDocument/2006/relationships/image" Target="../media/image7.png"/><Relationship Id="rId7" Type="http://schemas.openxmlformats.org/officeDocument/2006/relationships/image" Target="../media/image19.tmp"/><Relationship Id="rId2" Type="http://schemas.openxmlformats.org/officeDocument/2006/relationships/image" Target="../media/image6.png"/><Relationship Id="rId1" Type="http://schemas.openxmlformats.org/officeDocument/2006/relationships/slideLayout" Target="../slideLayouts/slideLayout2.xml"/><Relationship Id="rId6" Type="http://schemas.openxmlformats.org/officeDocument/2006/relationships/image" Target="../media/image8.png"/><Relationship Id="rId5" Type="http://schemas.openxmlformats.org/officeDocument/2006/relationships/image" Target="../media/image3.png"/><Relationship Id="rId4" Type="http://schemas.openxmlformats.org/officeDocument/2006/relationships/image" Target="../media/image4.png"/><Relationship Id="rId9" Type="http://schemas.openxmlformats.org/officeDocument/2006/relationships/image" Target="../media/image17.tmp"/></Relationships>
</file>

<file path=ppt/slides/_rels/slide1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 Id="rId6" Type="http://schemas.openxmlformats.org/officeDocument/2006/relationships/image" Target="../media/image8.png"/><Relationship Id="rId5" Type="http://schemas.openxmlformats.org/officeDocument/2006/relationships/image" Target="../media/image3.png"/><Relationship Id="rId4" Type="http://schemas.openxmlformats.org/officeDocument/2006/relationships/image" Target="../media/image4.png"/></Relationships>
</file>

<file path=ppt/slides/_rels/slide1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 Id="rId6" Type="http://schemas.openxmlformats.org/officeDocument/2006/relationships/image" Target="../media/image8.png"/><Relationship Id="rId5" Type="http://schemas.openxmlformats.org/officeDocument/2006/relationships/image" Target="../media/image3.png"/><Relationship Id="rId4" Type="http://schemas.openxmlformats.org/officeDocument/2006/relationships/image" Target="../media/image4.png"/></Relationships>
</file>

<file path=ppt/slides/_rels/slide13.xml.rels><?xml version="1.0" encoding="UTF-8" standalone="yes"?>
<Relationships xmlns="http://schemas.openxmlformats.org/package/2006/relationships"><Relationship Id="rId8" Type="http://schemas.openxmlformats.org/officeDocument/2006/relationships/image" Target="../media/image4.png"/><Relationship Id="rId3" Type="http://schemas.openxmlformats.org/officeDocument/2006/relationships/hyperlink" Target="mailto:paul.flatau@uwa.edu.au" TargetMode="External"/><Relationship Id="rId7" Type="http://schemas.openxmlformats.org/officeDocument/2006/relationships/image" Target="../media/image7.png"/><Relationship Id="rId2" Type="http://schemas.openxmlformats.org/officeDocument/2006/relationships/hyperlink" Target="mailto:david.gilchrist@uwa.edu.au" TargetMode="External"/><Relationship Id="rId1" Type="http://schemas.openxmlformats.org/officeDocument/2006/relationships/slideLayout" Target="../slideLayouts/slideLayout2.xml"/><Relationship Id="rId6" Type="http://schemas.openxmlformats.org/officeDocument/2006/relationships/image" Target="../media/image6.png"/><Relationship Id="rId5" Type="http://schemas.openxmlformats.org/officeDocument/2006/relationships/hyperlink" Target="https://www.uwa.edu.au/schools/research/UWA-Centre-for-Social-Impact" TargetMode="External"/><Relationship Id="rId10" Type="http://schemas.openxmlformats.org/officeDocument/2006/relationships/image" Target="../media/image8.png"/><Relationship Id="rId4" Type="http://schemas.openxmlformats.org/officeDocument/2006/relationships/hyperlink" Target="https://www.uwa.edu.au/schools/Research/Centre-for-Public-Value" TargetMode="External"/><Relationship Id="rId9"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 Id="rId6" Type="http://schemas.openxmlformats.org/officeDocument/2006/relationships/image" Target="../media/image8.png"/><Relationship Id="rId5" Type="http://schemas.openxmlformats.org/officeDocument/2006/relationships/image" Target="../media/image3.png"/><Relationship Id="rId4" Type="http://schemas.openxmlformats.org/officeDocument/2006/relationships/image" Target="../media/image4.png"/></Relationships>
</file>

<file path=ppt/slides/_rels/slide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 Id="rId6" Type="http://schemas.openxmlformats.org/officeDocument/2006/relationships/image" Target="../media/image8.png"/><Relationship Id="rId5" Type="http://schemas.openxmlformats.org/officeDocument/2006/relationships/image" Target="../media/image3.png"/><Relationship Id="rId4" Type="http://schemas.openxmlformats.org/officeDocument/2006/relationships/image" Target="../media/image4.png"/></Relationships>
</file>

<file path=ppt/slides/_rels/slide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 Id="rId6" Type="http://schemas.openxmlformats.org/officeDocument/2006/relationships/image" Target="../media/image8.png"/><Relationship Id="rId5" Type="http://schemas.openxmlformats.org/officeDocument/2006/relationships/image" Target="../media/image3.png"/><Relationship Id="rId4" Type="http://schemas.openxmlformats.org/officeDocument/2006/relationships/image" Target="../media/image4.png"/></Relationships>
</file>

<file path=ppt/slides/_rels/slide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 Id="rId6" Type="http://schemas.openxmlformats.org/officeDocument/2006/relationships/image" Target="../media/image8.png"/><Relationship Id="rId5" Type="http://schemas.openxmlformats.org/officeDocument/2006/relationships/image" Target="../media/image3.png"/><Relationship Id="rId4" Type="http://schemas.openxmlformats.org/officeDocument/2006/relationships/image" Target="../media/image4.png"/></Relationships>
</file>

<file path=ppt/slides/_rels/slide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 Id="rId6" Type="http://schemas.openxmlformats.org/officeDocument/2006/relationships/image" Target="../media/image8.png"/><Relationship Id="rId5" Type="http://schemas.openxmlformats.org/officeDocument/2006/relationships/image" Target="../media/image3.png"/><Relationship Id="rId4" Type="http://schemas.openxmlformats.org/officeDocument/2006/relationships/image" Target="../media/image4.png"/></Relationships>
</file>

<file path=ppt/slides/_rels/slide7.xml.rels><?xml version="1.0" encoding="UTF-8" standalone="yes"?>
<Relationships xmlns="http://schemas.openxmlformats.org/package/2006/relationships"><Relationship Id="rId3" Type="http://schemas.openxmlformats.org/officeDocument/2006/relationships/image" Target="../media/image6.png"/><Relationship Id="rId7" Type="http://schemas.openxmlformats.org/officeDocument/2006/relationships/image" Target="../media/image8.png"/><Relationship Id="rId2" Type="http://schemas.openxmlformats.org/officeDocument/2006/relationships/image" Target="../media/image9.png"/><Relationship Id="rId1" Type="http://schemas.openxmlformats.org/officeDocument/2006/relationships/slideLayout" Target="../slideLayouts/slideLayout2.xml"/><Relationship Id="rId6" Type="http://schemas.openxmlformats.org/officeDocument/2006/relationships/image" Target="../media/image3.png"/><Relationship Id="rId5" Type="http://schemas.openxmlformats.org/officeDocument/2006/relationships/image" Target="../media/image4.png"/><Relationship Id="rId4" Type="http://schemas.openxmlformats.org/officeDocument/2006/relationships/image" Target="../media/image7.png"/></Relationships>
</file>

<file path=ppt/slides/_rels/slide8.xml.rels><?xml version="1.0" encoding="UTF-8" standalone="yes"?>
<Relationships xmlns="http://schemas.openxmlformats.org/package/2006/relationships"><Relationship Id="rId8" Type="http://schemas.openxmlformats.org/officeDocument/2006/relationships/image" Target="../media/image11.tmp"/><Relationship Id="rId3" Type="http://schemas.openxmlformats.org/officeDocument/2006/relationships/image" Target="../media/image7.png"/><Relationship Id="rId7" Type="http://schemas.openxmlformats.org/officeDocument/2006/relationships/image" Target="../media/image10.tmp"/><Relationship Id="rId12" Type="http://schemas.openxmlformats.org/officeDocument/2006/relationships/image" Target="../media/image15.tmp"/><Relationship Id="rId2" Type="http://schemas.openxmlformats.org/officeDocument/2006/relationships/image" Target="../media/image6.png"/><Relationship Id="rId1" Type="http://schemas.openxmlformats.org/officeDocument/2006/relationships/slideLayout" Target="../slideLayouts/slideLayout2.xml"/><Relationship Id="rId6" Type="http://schemas.openxmlformats.org/officeDocument/2006/relationships/image" Target="../media/image8.png"/><Relationship Id="rId11" Type="http://schemas.openxmlformats.org/officeDocument/2006/relationships/image" Target="../media/image14.tmp"/><Relationship Id="rId5" Type="http://schemas.openxmlformats.org/officeDocument/2006/relationships/image" Target="../media/image3.png"/><Relationship Id="rId10" Type="http://schemas.openxmlformats.org/officeDocument/2006/relationships/image" Target="../media/image13.tmp"/><Relationship Id="rId4" Type="http://schemas.openxmlformats.org/officeDocument/2006/relationships/image" Target="../media/image4.png"/><Relationship Id="rId9" Type="http://schemas.openxmlformats.org/officeDocument/2006/relationships/image" Target="../media/image12.tmp"/></Relationships>
</file>

<file path=ppt/slides/_rels/slide9.xml.rels><?xml version="1.0" encoding="UTF-8" standalone="yes"?>
<Relationships xmlns="http://schemas.openxmlformats.org/package/2006/relationships"><Relationship Id="rId8" Type="http://schemas.openxmlformats.org/officeDocument/2006/relationships/image" Target="../media/image17.tmp"/><Relationship Id="rId3" Type="http://schemas.openxmlformats.org/officeDocument/2006/relationships/image" Target="../media/image7.png"/><Relationship Id="rId7" Type="http://schemas.openxmlformats.org/officeDocument/2006/relationships/image" Target="../media/image16.tmp"/><Relationship Id="rId2" Type="http://schemas.openxmlformats.org/officeDocument/2006/relationships/image" Target="../media/image6.png"/><Relationship Id="rId1" Type="http://schemas.openxmlformats.org/officeDocument/2006/relationships/slideLayout" Target="../slideLayouts/slideLayout2.xml"/><Relationship Id="rId6" Type="http://schemas.openxmlformats.org/officeDocument/2006/relationships/image" Target="../media/image8.png"/><Relationship Id="rId5" Type="http://schemas.openxmlformats.org/officeDocument/2006/relationships/image" Target="../media/image3.png"/><Relationship Id="rId4" Type="http://schemas.openxmlformats.org/officeDocument/2006/relationships/image" Target="../media/image4.png"/><Relationship Id="rId9" Type="http://schemas.openxmlformats.org/officeDocument/2006/relationships/image" Target="../media/image18.tmp"/></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DF9705A2-5A92-6F54-8C88-EB01ACAE861B}"/>
              </a:ex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rcRect t="77728"/>
          <a:stretch/>
        </p:blipFill>
        <p:spPr>
          <a:xfrm>
            <a:off x="0" y="3015100"/>
            <a:ext cx="12192000" cy="3842899"/>
          </a:xfrm>
          <a:prstGeom prst="rect">
            <a:avLst/>
          </a:prstGeom>
        </p:spPr>
      </p:pic>
      <p:sp>
        <p:nvSpPr>
          <p:cNvPr id="2" name="Title 1">
            <a:extLst>
              <a:ext uri="{FF2B5EF4-FFF2-40B4-BE49-F238E27FC236}">
                <a16:creationId xmlns:a16="http://schemas.microsoft.com/office/drawing/2014/main" id="{3C8B7E7E-5F44-4450-8C29-84BE64001A58}"/>
              </a:ext>
            </a:extLst>
          </p:cNvPr>
          <p:cNvSpPr>
            <a:spLocks noGrp="1"/>
          </p:cNvSpPr>
          <p:nvPr>
            <p:ph type="ctrTitle"/>
          </p:nvPr>
        </p:nvSpPr>
        <p:spPr>
          <a:xfrm>
            <a:off x="207065" y="2604033"/>
            <a:ext cx="11777869" cy="2753057"/>
          </a:xfrm>
        </p:spPr>
        <p:txBody>
          <a:bodyPr>
            <a:normAutofit fontScale="90000"/>
          </a:bodyPr>
          <a:lstStyle/>
          <a:p>
            <a:r>
              <a:rPr lang="en-AU" sz="4400" b="1" i="0" u="none" strike="noStrike" dirty="0">
                <a:effectLst/>
                <a:latin typeface="Tahoma" panose="020B0604030504040204" pitchFamily="34" charset="0"/>
                <a:ea typeface="Tahoma" panose="020B0604030504040204" pitchFamily="34" charset="0"/>
                <a:cs typeface="Tahoma" panose="020B0604030504040204" pitchFamily="34" charset="0"/>
              </a:rPr>
              <a:t>THE HUMAN SERVICES </a:t>
            </a:r>
            <a:br>
              <a:rPr lang="en-AU" sz="4400" b="1" i="0" u="none" strike="noStrike" dirty="0">
                <a:effectLst/>
                <a:latin typeface="Tahoma" panose="020B0604030504040204" pitchFamily="34" charset="0"/>
                <a:ea typeface="Tahoma" panose="020B0604030504040204" pitchFamily="34" charset="0"/>
                <a:cs typeface="Tahoma" panose="020B0604030504040204" pitchFamily="34" charset="0"/>
              </a:rPr>
            </a:br>
            <a:r>
              <a:rPr lang="en-AU" sz="4400" b="1" i="0" u="none" strike="noStrike" dirty="0">
                <a:effectLst/>
                <a:latin typeface="Tahoma" panose="020B0604030504040204" pitchFamily="34" charset="0"/>
                <a:ea typeface="Tahoma" panose="020B0604030504040204" pitchFamily="34" charset="0"/>
                <a:cs typeface="Tahoma" panose="020B0604030504040204" pitchFamily="34" charset="0"/>
              </a:rPr>
              <a:t>COSTING &amp; PRICING </a:t>
            </a:r>
            <a:br>
              <a:rPr lang="en-AU" sz="4400" b="1" i="0" u="none" strike="noStrike" dirty="0">
                <a:effectLst/>
                <a:latin typeface="Tahoma" panose="020B0604030504040204" pitchFamily="34" charset="0"/>
                <a:ea typeface="Tahoma" panose="020B0604030504040204" pitchFamily="34" charset="0"/>
                <a:cs typeface="Tahoma" panose="020B0604030504040204" pitchFamily="34" charset="0"/>
              </a:rPr>
            </a:br>
            <a:r>
              <a:rPr lang="en-AU" sz="4400" b="1" i="0" u="none" strike="noStrike" dirty="0">
                <a:effectLst/>
                <a:latin typeface="Tahoma" panose="020B0604030504040204" pitchFamily="34" charset="0"/>
                <a:ea typeface="Tahoma" panose="020B0604030504040204" pitchFamily="34" charset="0"/>
                <a:cs typeface="Tahoma" panose="020B0604030504040204" pitchFamily="34" charset="0"/>
              </a:rPr>
              <a:t>RESOURCE PACKAGE</a:t>
            </a:r>
            <a:br>
              <a:rPr lang="en-AU" sz="4400" b="1" i="0" u="none" strike="noStrike" dirty="0">
                <a:effectLst/>
                <a:latin typeface="Tahoma" panose="020B0604030504040204" pitchFamily="34" charset="0"/>
                <a:ea typeface="Tahoma" panose="020B0604030504040204" pitchFamily="34" charset="0"/>
                <a:cs typeface="Tahoma" panose="020B0604030504040204" pitchFamily="34" charset="0"/>
              </a:rPr>
            </a:br>
            <a:br>
              <a:rPr lang="en-AU" sz="4400" b="1" i="0" u="none" strike="noStrike" dirty="0">
                <a:effectLst/>
                <a:latin typeface="Tahoma" panose="020B0604030504040204" pitchFamily="34" charset="0"/>
                <a:ea typeface="Tahoma" panose="020B0604030504040204" pitchFamily="34" charset="0"/>
                <a:cs typeface="Tahoma" panose="020B0604030504040204" pitchFamily="34" charset="0"/>
              </a:rPr>
            </a:br>
            <a:r>
              <a:rPr lang="en-AU" sz="4400" b="1" i="0" u="none" strike="noStrike" dirty="0">
                <a:effectLst/>
                <a:latin typeface="Tahoma" panose="020B0604030504040204" pitchFamily="34" charset="0"/>
                <a:ea typeface="Tahoma" panose="020B0604030504040204" pitchFamily="34" charset="0"/>
                <a:cs typeface="Tahoma" panose="020B0604030504040204" pitchFamily="34" charset="0"/>
              </a:rPr>
              <a:t>Training Video 4: </a:t>
            </a:r>
            <a:br>
              <a:rPr lang="en-AU" sz="4400" b="1" i="0" u="none" strike="noStrike" dirty="0">
                <a:effectLst/>
                <a:latin typeface="Tahoma" panose="020B0604030504040204" pitchFamily="34" charset="0"/>
                <a:ea typeface="Tahoma" panose="020B0604030504040204" pitchFamily="34" charset="0"/>
                <a:cs typeface="Tahoma" panose="020B0604030504040204" pitchFamily="34" charset="0"/>
              </a:rPr>
            </a:br>
            <a:r>
              <a:rPr lang="en-AU" sz="4400" b="1" i="0" u="none" strike="noStrike" dirty="0">
                <a:effectLst/>
                <a:latin typeface="Tahoma" panose="020B0604030504040204" pitchFamily="34" charset="0"/>
                <a:ea typeface="Tahoma" panose="020B0604030504040204" pitchFamily="34" charset="0"/>
                <a:cs typeface="Tahoma" panose="020B0604030504040204" pitchFamily="34" charset="0"/>
              </a:rPr>
              <a:t>The MS Excel Costing Models</a:t>
            </a:r>
            <a:endParaRPr lang="en-GB" sz="4400" b="1" dirty="0">
              <a:latin typeface="Tahoma" panose="020B0604030504040204" pitchFamily="34" charset="0"/>
              <a:ea typeface="Tahoma" panose="020B0604030504040204" pitchFamily="34" charset="0"/>
              <a:cs typeface="Tahoma" panose="020B0604030504040204" pitchFamily="34" charset="0"/>
            </a:endParaRPr>
          </a:p>
        </p:txBody>
      </p:sp>
      <p:sp>
        <p:nvSpPr>
          <p:cNvPr id="3" name="Subtitle 2">
            <a:extLst>
              <a:ext uri="{FF2B5EF4-FFF2-40B4-BE49-F238E27FC236}">
                <a16:creationId xmlns:a16="http://schemas.microsoft.com/office/drawing/2014/main" id="{806463D6-7FE1-421E-BFF1-D6FEF6AD77F4}"/>
              </a:ext>
            </a:extLst>
          </p:cNvPr>
          <p:cNvSpPr>
            <a:spLocks noGrp="1"/>
          </p:cNvSpPr>
          <p:nvPr>
            <p:ph type="subTitle" idx="1"/>
          </p:nvPr>
        </p:nvSpPr>
        <p:spPr>
          <a:xfrm>
            <a:off x="1631065" y="5510151"/>
            <a:ext cx="5150265" cy="753294"/>
          </a:xfrm>
        </p:spPr>
        <p:txBody>
          <a:bodyPr>
            <a:normAutofit/>
          </a:bodyPr>
          <a:lstStyle/>
          <a:p>
            <a:pPr algn="l">
              <a:lnSpc>
                <a:spcPct val="100000"/>
              </a:lnSpc>
              <a:spcBef>
                <a:spcPts val="0"/>
              </a:spcBef>
            </a:pPr>
            <a:r>
              <a:rPr lang="en-GB" sz="2000" b="1" dirty="0">
                <a:latin typeface="Franklin Gothic Book" panose="020B0503020102020204" pitchFamily="34" charset="0"/>
                <a:cs typeface="Times New Roman" panose="02020603050405020304" pitchFamily="18" charset="0"/>
              </a:rPr>
              <a:t>Professor David Gilchrist,</a:t>
            </a:r>
          </a:p>
          <a:p>
            <a:pPr algn="l">
              <a:lnSpc>
                <a:spcPct val="100000"/>
              </a:lnSpc>
              <a:spcBef>
                <a:spcPts val="0"/>
              </a:spcBef>
            </a:pPr>
            <a:r>
              <a:rPr lang="en-GB" sz="2000" b="1" dirty="0">
                <a:latin typeface="Franklin Gothic Book" panose="020B0503020102020204" pitchFamily="34" charset="0"/>
                <a:cs typeface="Times New Roman" panose="02020603050405020304" pitchFamily="18" charset="0"/>
              </a:rPr>
              <a:t>Director, UWA Centre for Public Value </a:t>
            </a:r>
            <a:endParaRPr lang="en-GB" sz="2000" dirty="0">
              <a:latin typeface="Franklin Gothic Book" panose="020B0503020102020204" pitchFamily="34" charset="0"/>
              <a:cs typeface="Times New Roman" panose="02020603050405020304" pitchFamily="18" charset="0"/>
            </a:endParaRPr>
          </a:p>
        </p:txBody>
      </p:sp>
      <p:grpSp>
        <p:nvGrpSpPr>
          <p:cNvPr id="5" name="Group 4" descr="Logos for Centre For Public Value UWA, Centre for Social Impact, and University of Western Australia">
            <a:extLst>
              <a:ext uri="{FF2B5EF4-FFF2-40B4-BE49-F238E27FC236}">
                <a16:creationId xmlns:a16="http://schemas.microsoft.com/office/drawing/2014/main" id="{A13BFC1B-3506-292C-FFA1-70BF5856C6CB}"/>
              </a:ext>
            </a:extLst>
          </p:cNvPr>
          <p:cNvGrpSpPr/>
          <p:nvPr/>
        </p:nvGrpSpPr>
        <p:grpSpPr>
          <a:xfrm>
            <a:off x="1039679" y="253587"/>
            <a:ext cx="7321071" cy="1483385"/>
            <a:chOff x="0" y="0"/>
            <a:chExt cx="3977296" cy="805815"/>
          </a:xfrm>
        </p:grpSpPr>
        <p:pic>
          <p:nvPicPr>
            <p:cNvPr id="6" name="Picture 5">
              <a:extLst>
                <a:ext uri="{FF2B5EF4-FFF2-40B4-BE49-F238E27FC236}">
                  <a16:creationId xmlns:a16="http://schemas.microsoft.com/office/drawing/2014/main" id="{F39343C2-FB57-BF2D-AB2D-C40B8A37FD65}"/>
                </a:ext>
              </a:extLst>
            </p:cNvPr>
            <p:cNvPicPr>
              <a:picLocks noChangeAspect="1"/>
            </p:cNvPicPr>
            <p:nvPr/>
          </p:nvPicPr>
          <p:blipFill rotWithShape="1">
            <a:blip r:embed="rId3" cstate="print">
              <a:extLst>
                <a:ext uri="{28A0092B-C50C-407E-A947-70E740481C1C}">
                  <a14:useLocalDpi xmlns:a14="http://schemas.microsoft.com/office/drawing/2010/main" val="0"/>
                </a:ext>
              </a:extLst>
            </a:blip>
            <a:srcRect l="4225"/>
            <a:stretch/>
          </p:blipFill>
          <p:spPr>
            <a:xfrm>
              <a:off x="1645578" y="635"/>
              <a:ext cx="2331718" cy="805180"/>
            </a:xfrm>
            <a:prstGeom prst="rect">
              <a:avLst/>
            </a:prstGeom>
          </p:spPr>
        </p:pic>
        <p:pic>
          <p:nvPicPr>
            <p:cNvPr id="7" name="Picture 6">
              <a:extLst>
                <a:ext uri="{FF2B5EF4-FFF2-40B4-BE49-F238E27FC236}">
                  <a16:creationId xmlns:a16="http://schemas.microsoft.com/office/drawing/2014/main" id="{63DD13EF-CAD8-80D0-F861-4AF99322AA51}"/>
                </a:ext>
              </a:extLst>
            </p:cNvPr>
            <p:cNvPicPr>
              <a:picLocks noChangeAspect="1"/>
            </p:cNvPicPr>
            <p:nvPr/>
          </p:nvPicPr>
          <p:blipFill rotWithShape="1">
            <a:blip r:embed="rId4" cstate="print">
              <a:extLst>
                <a:ext uri="{28A0092B-C50C-407E-A947-70E740481C1C}">
                  <a14:useLocalDpi xmlns:a14="http://schemas.microsoft.com/office/drawing/2010/main" val="0"/>
                </a:ext>
              </a:extLst>
            </a:blip>
            <a:srcRect l="41692" r="17916"/>
            <a:stretch/>
          </p:blipFill>
          <p:spPr bwMode="auto">
            <a:xfrm>
              <a:off x="0" y="0"/>
              <a:ext cx="1250412" cy="805815"/>
            </a:xfrm>
            <a:prstGeom prst="rect">
              <a:avLst/>
            </a:prstGeom>
            <a:noFill/>
            <a:ln>
              <a:noFill/>
            </a:ln>
          </p:spPr>
        </p:pic>
        <p:pic>
          <p:nvPicPr>
            <p:cNvPr id="8" name="Picture 7">
              <a:extLst>
                <a:ext uri="{FF2B5EF4-FFF2-40B4-BE49-F238E27FC236}">
                  <a16:creationId xmlns:a16="http://schemas.microsoft.com/office/drawing/2014/main" id="{1B163D36-F202-AC95-3B5E-35FB6C8D28C2}"/>
                </a:ext>
              </a:extLst>
            </p:cNvPr>
            <p:cNvPicPr>
              <a:picLocks noChangeAspect="1"/>
            </p:cNvPicPr>
            <p:nvPr/>
          </p:nvPicPr>
          <p:blipFill rotWithShape="1">
            <a:blip r:embed="rId5">
              <a:extLst>
                <a:ext uri="{28A0092B-C50C-407E-A947-70E740481C1C}">
                  <a14:useLocalDpi xmlns:a14="http://schemas.microsoft.com/office/drawing/2010/main" val="0"/>
                </a:ext>
              </a:extLst>
            </a:blip>
            <a:srcRect l="60601" r="23167"/>
            <a:stretch/>
          </p:blipFill>
          <p:spPr>
            <a:xfrm>
              <a:off x="1250412" y="0"/>
              <a:ext cx="395167" cy="805180"/>
            </a:xfrm>
            <a:prstGeom prst="rect">
              <a:avLst/>
            </a:prstGeom>
          </p:spPr>
        </p:pic>
      </p:grpSp>
      <p:pic>
        <p:nvPicPr>
          <p:cNvPr id="9" name="Picture 8" descr="Logo for ACT Government">
            <a:extLst>
              <a:ext uri="{FF2B5EF4-FFF2-40B4-BE49-F238E27FC236}">
                <a16:creationId xmlns:a16="http://schemas.microsoft.com/office/drawing/2014/main" id="{7E261793-0792-A8EE-35AE-3E699CDCF87C}"/>
              </a:ext>
            </a:extLst>
          </p:cNvPr>
          <p:cNvPicPr>
            <a:picLocks noChangeAspect="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8948367" y="452816"/>
            <a:ext cx="2118190" cy="1084926"/>
          </a:xfrm>
          <a:prstGeom prst="rect">
            <a:avLst/>
          </a:prstGeom>
          <a:noFill/>
          <a:ln>
            <a:noFill/>
          </a:ln>
        </p:spPr>
      </p:pic>
    </p:spTree>
    <p:extLst>
      <p:ext uri="{BB962C8B-B14F-4D97-AF65-F5344CB8AC3E}">
        <p14:creationId xmlns:p14="http://schemas.microsoft.com/office/powerpoint/2010/main" val="144124942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199" y="1690687"/>
            <a:ext cx="10643727" cy="3303705"/>
          </a:xfrm>
        </p:spPr>
        <p:txBody>
          <a:bodyPr>
            <a:noAutofit/>
          </a:bodyPr>
          <a:lstStyle/>
          <a:p>
            <a:pPr>
              <a:lnSpc>
                <a:spcPct val="150000"/>
              </a:lnSpc>
            </a:pPr>
            <a:r>
              <a:rPr lang="en-AU" sz="2000" dirty="0">
                <a:solidFill>
                  <a:srgbClr val="000000"/>
                </a:solidFill>
                <a:latin typeface="Franklin Gothic Book" panose="020B0503020102020204" pitchFamily="34" charset="0"/>
                <a:cs typeface="Times New Roman" panose="02020603050405020304" pitchFamily="18" charset="0"/>
              </a:rPr>
              <a:t>Save an Original Version – set aside the original version you download and ensure it is safe from misuse</a:t>
            </a:r>
          </a:p>
          <a:p>
            <a:pPr>
              <a:lnSpc>
                <a:spcPct val="150000"/>
              </a:lnSpc>
            </a:pPr>
            <a:r>
              <a:rPr lang="en-AU" sz="2000" dirty="0">
                <a:solidFill>
                  <a:srgbClr val="000000"/>
                </a:solidFill>
                <a:latin typeface="Franklin Gothic Book" panose="020B0503020102020204" pitchFamily="34" charset="0"/>
                <a:cs typeface="Times New Roman" panose="02020603050405020304" pitchFamily="18" charset="0"/>
              </a:rPr>
              <a:t>Spreadsheet Integrity – Ensure formulae are not changed in Original Version</a:t>
            </a:r>
          </a:p>
          <a:p>
            <a:pPr>
              <a:lnSpc>
                <a:spcPct val="150000"/>
              </a:lnSpc>
            </a:pPr>
            <a:r>
              <a:rPr lang="en-AU" sz="2000" dirty="0">
                <a:solidFill>
                  <a:srgbClr val="000000"/>
                </a:solidFill>
                <a:latin typeface="Franklin Gothic Book" panose="020B0503020102020204" pitchFamily="34" charset="0"/>
                <a:cs typeface="Times New Roman" panose="02020603050405020304" pitchFamily="18" charset="0"/>
              </a:rPr>
              <a:t>Version Control – Ensure version information section is complete</a:t>
            </a:r>
          </a:p>
          <a:p>
            <a:pPr>
              <a:lnSpc>
                <a:spcPct val="150000"/>
              </a:lnSpc>
            </a:pPr>
            <a:r>
              <a:rPr lang="en-AU" sz="2000" dirty="0">
                <a:solidFill>
                  <a:srgbClr val="000000"/>
                </a:solidFill>
                <a:latin typeface="Franklin Gothic Book" panose="020B0503020102020204" pitchFamily="34" charset="0"/>
                <a:cs typeface="Times New Roman" panose="02020603050405020304" pitchFamily="18" charset="0"/>
              </a:rPr>
              <a:t>Version Control – Establish naming protocol (e.g., alpha for draft, numeric for final)</a:t>
            </a:r>
          </a:p>
          <a:p>
            <a:pPr>
              <a:lnSpc>
                <a:spcPct val="150000"/>
              </a:lnSpc>
            </a:pPr>
            <a:r>
              <a:rPr lang="en-AU" sz="2000" dirty="0">
                <a:solidFill>
                  <a:srgbClr val="000000"/>
                </a:solidFill>
                <a:latin typeface="Franklin Gothic Book" panose="020B0503020102020204" pitchFamily="34" charset="0"/>
                <a:cs typeface="Times New Roman" panose="02020603050405020304" pitchFamily="18" charset="0"/>
              </a:rPr>
              <a:t>Complete Notes – describe what you have done in each version to ensure others can understand what has been done</a:t>
            </a:r>
          </a:p>
          <a:p>
            <a:pPr>
              <a:lnSpc>
                <a:spcPct val="150000"/>
              </a:lnSpc>
            </a:pPr>
            <a:endParaRPr lang="en-AU" sz="2000" dirty="0">
              <a:solidFill>
                <a:srgbClr val="000000"/>
              </a:solidFill>
              <a:latin typeface="Franklin Gothic Book" panose="020B0503020102020204" pitchFamily="34" charset="0"/>
              <a:cs typeface="Times New Roman" panose="02020603050405020304" pitchFamily="18" charset="0"/>
            </a:endParaRPr>
          </a:p>
          <a:p>
            <a:pPr marL="0" indent="0">
              <a:lnSpc>
                <a:spcPct val="150000"/>
              </a:lnSpc>
              <a:buNone/>
            </a:pPr>
            <a:endParaRPr lang="en-AU" sz="2000" dirty="0">
              <a:solidFill>
                <a:srgbClr val="000000"/>
              </a:solidFill>
              <a:latin typeface="Franklin Gothic Book" panose="020B0503020102020204" pitchFamily="34" charset="0"/>
              <a:cs typeface="Times New Roman" panose="02020603050405020304" pitchFamily="18" charset="0"/>
            </a:endParaRPr>
          </a:p>
          <a:p>
            <a:endParaRPr lang="en-AU" sz="2000" dirty="0">
              <a:latin typeface="Franklin Gothic Book" panose="020B0503020102020204" pitchFamily="34" charset="0"/>
              <a:cs typeface="Times New Roman" panose="02020603050405020304" pitchFamily="18" charset="0"/>
            </a:endParaRPr>
          </a:p>
        </p:txBody>
      </p:sp>
      <p:grpSp>
        <p:nvGrpSpPr>
          <p:cNvPr id="6" name="Group 5">
            <a:extLst>
              <a:ext uri="{FF2B5EF4-FFF2-40B4-BE49-F238E27FC236}">
                <a16:creationId xmlns:a16="http://schemas.microsoft.com/office/drawing/2014/main" id="{7A2A1953-3469-E407-CEB2-FDFF11190559}"/>
              </a:ext>
              <a:ext uri="{C183D7F6-B498-43B3-948B-1728B52AA6E4}">
                <adec:decorative xmlns:adec="http://schemas.microsoft.com/office/drawing/2017/decorative" val="1"/>
              </a:ext>
            </a:extLst>
          </p:cNvPr>
          <p:cNvGrpSpPr/>
          <p:nvPr/>
        </p:nvGrpSpPr>
        <p:grpSpPr>
          <a:xfrm>
            <a:off x="0" y="5040976"/>
            <a:ext cx="12192000" cy="1817024"/>
            <a:chOff x="0" y="5040976"/>
            <a:chExt cx="12192000" cy="1817024"/>
          </a:xfrm>
        </p:grpSpPr>
        <p:pic>
          <p:nvPicPr>
            <p:cNvPr id="7" name="Picture 6">
              <a:extLst>
                <a:ext uri="{FF2B5EF4-FFF2-40B4-BE49-F238E27FC236}">
                  <a16:creationId xmlns:a16="http://schemas.microsoft.com/office/drawing/2014/main" id="{9B3D44C8-2B5E-5068-DE96-46C0606BAB41}"/>
                </a:ex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rcRect t="87939" r="85460"/>
            <a:stretch/>
          </p:blipFill>
          <p:spPr>
            <a:xfrm>
              <a:off x="0" y="5874026"/>
              <a:ext cx="838200" cy="983974"/>
            </a:xfrm>
            <a:prstGeom prst="rect">
              <a:avLst/>
            </a:prstGeom>
          </p:spPr>
        </p:pic>
        <p:pic>
          <p:nvPicPr>
            <p:cNvPr id="8" name="Picture 7">
              <a:extLst>
                <a:ext uri="{FF2B5EF4-FFF2-40B4-BE49-F238E27FC236}">
                  <a16:creationId xmlns:a16="http://schemas.microsoft.com/office/drawing/2014/main" id="{8FBC76F7-3C88-807B-806A-C1B43D58EA0C}"/>
                </a:ext>
                <a:ext uri="{C183D7F6-B498-43B3-948B-1728B52AA6E4}">
                  <adec:decorative xmlns:adec="http://schemas.microsoft.com/office/drawing/2017/decorative" val="1"/>
                </a:ext>
              </a:extLst>
            </p:cNvPr>
            <p:cNvPicPr>
              <a:picLocks noChangeAspect="1"/>
            </p:cNvPicPr>
            <p:nvPr/>
          </p:nvPicPr>
          <p:blipFill>
            <a:blip r:embed="rId3">
              <a:extLst>
                <a:ext uri="{28A0092B-C50C-407E-A947-70E740481C1C}">
                  <a14:useLocalDpi xmlns:a14="http://schemas.microsoft.com/office/drawing/2010/main" val="0"/>
                </a:ext>
              </a:extLst>
            </a:blip>
            <a:srcRect l="87749" t="77728"/>
            <a:stretch/>
          </p:blipFill>
          <p:spPr>
            <a:xfrm>
              <a:off x="11485746" y="5040976"/>
              <a:ext cx="706254" cy="1817023"/>
            </a:xfrm>
            <a:prstGeom prst="rect">
              <a:avLst/>
            </a:prstGeom>
          </p:spPr>
        </p:pic>
        <p:grpSp>
          <p:nvGrpSpPr>
            <p:cNvPr id="9" name="Group 8">
              <a:extLst>
                <a:ext uri="{FF2B5EF4-FFF2-40B4-BE49-F238E27FC236}">
                  <a16:creationId xmlns:a16="http://schemas.microsoft.com/office/drawing/2014/main" id="{CEB40841-9054-75F0-7F17-A15B495C6C39}"/>
                </a:ext>
              </a:extLst>
            </p:cNvPr>
            <p:cNvGrpSpPr/>
            <p:nvPr/>
          </p:nvGrpSpPr>
          <p:grpSpPr>
            <a:xfrm>
              <a:off x="7526435" y="5719198"/>
              <a:ext cx="3445063" cy="1115945"/>
              <a:chOff x="0" y="0"/>
              <a:chExt cx="2488917" cy="806768"/>
            </a:xfrm>
          </p:grpSpPr>
          <p:pic>
            <p:nvPicPr>
              <p:cNvPr id="11" name="Picture 10">
                <a:extLst>
                  <a:ext uri="{FF2B5EF4-FFF2-40B4-BE49-F238E27FC236}">
                    <a16:creationId xmlns:a16="http://schemas.microsoft.com/office/drawing/2014/main" id="{C72DC389-0774-7C33-7BDA-04F12C4DBA02}"/>
                  </a:ext>
                </a:extLst>
              </p:cNvPr>
              <p:cNvPicPr>
                <a:picLocks noChangeAspect="1"/>
              </p:cNvPicPr>
              <p:nvPr/>
            </p:nvPicPr>
            <p:blipFill rotWithShape="1">
              <a:blip r:embed="rId4">
                <a:extLst>
                  <a:ext uri="{28A0092B-C50C-407E-A947-70E740481C1C}">
                    <a14:useLocalDpi xmlns:a14="http://schemas.microsoft.com/office/drawing/2010/main" val="0"/>
                  </a:ext>
                </a:extLst>
              </a:blip>
              <a:srcRect l="4225" r="73493"/>
              <a:stretch/>
            </p:blipFill>
            <p:spPr>
              <a:xfrm>
                <a:off x="1034122" y="1588"/>
                <a:ext cx="542477" cy="805180"/>
              </a:xfrm>
              <a:prstGeom prst="rect">
                <a:avLst/>
              </a:prstGeom>
            </p:spPr>
          </p:pic>
          <p:pic>
            <p:nvPicPr>
              <p:cNvPr id="12" name="Picture 11">
                <a:extLst>
                  <a:ext uri="{FF2B5EF4-FFF2-40B4-BE49-F238E27FC236}">
                    <a16:creationId xmlns:a16="http://schemas.microsoft.com/office/drawing/2014/main" id="{A41E2D87-528C-9A63-69EF-B648C29F9959}"/>
                  </a:ext>
                </a:extLst>
              </p:cNvPr>
              <p:cNvPicPr>
                <a:picLocks noChangeAspect="1"/>
              </p:cNvPicPr>
              <p:nvPr/>
            </p:nvPicPr>
            <p:blipFill rotWithShape="1">
              <a:blip r:embed="rId5" cstate="print">
                <a:extLst>
                  <a:ext uri="{28A0092B-C50C-407E-A947-70E740481C1C}">
                    <a14:useLocalDpi xmlns:a14="http://schemas.microsoft.com/office/drawing/2010/main" val="0"/>
                  </a:ext>
                </a:extLst>
              </a:blip>
              <a:srcRect l="41692" r="37668"/>
              <a:stretch/>
            </p:blipFill>
            <p:spPr bwMode="auto">
              <a:xfrm>
                <a:off x="0" y="318"/>
                <a:ext cx="638955" cy="805815"/>
              </a:xfrm>
              <a:prstGeom prst="rect">
                <a:avLst/>
              </a:prstGeom>
              <a:noFill/>
              <a:ln>
                <a:noFill/>
              </a:ln>
            </p:spPr>
          </p:pic>
          <p:pic>
            <p:nvPicPr>
              <p:cNvPr id="13" name="Picture 12">
                <a:extLst>
                  <a:ext uri="{FF2B5EF4-FFF2-40B4-BE49-F238E27FC236}">
                    <a16:creationId xmlns:a16="http://schemas.microsoft.com/office/drawing/2014/main" id="{3446AB95-2A00-302A-96FC-022470EC8D49}"/>
                  </a:ext>
                </a:extLst>
              </p:cNvPr>
              <p:cNvPicPr>
                <a:picLocks noChangeAspect="1"/>
              </p:cNvPicPr>
              <p:nvPr/>
            </p:nvPicPr>
            <p:blipFill rotWithShape="1">
              <a:blip r:embed="rId4">
                <a:extLst>
                  <a:ext uri="{28A0092B-C50C-407E-A947-70E740481C1C}">
                    <a14:useLocalDpi xmlns:a14="http://schemas.microsoft.com/office/drawing/2010/main" val="0"/>
                  </a:ext>
                </a:extLst>
              </a:blip>
              <a:srcRect l="60601" r="23167"/>
              <a:stretch/>
            </p:blipFill>
            <p:spPr>
              <a:xfrm>
                <a:off x="638955" y="953"/>
                <a:ext cx="395167" cy="805180"/>
              </a:xfrm>
              <a:prstGeom prst="rect">
                <a:avLst/>
              </a:prstGeom>
            </p:spPr>
          </p:pic>
          <p:pic>
            <p:nvPicPr>
              <p:cNvPr id="14" name="Picture 13">
                <a:extLst>
                  <a:ext uri="{FF2B5EF4-FFF2-40B4-BE49-F238E27FC236}">
                    <a16:creationId xmlns:a16="http://schemas.microsoft.com/office/drawing/2014/main" id="{B1E44A84-3DF6-9BC4-B76E-17E89C6AAEAB}"/>
                  </a:ext>
                </a:extLst>
              </p:cNvPr>
              <p:cNvPicPr>
                <a:picLocks noChangeAspect="1"/>
              </p:cNvPicPr>
              <p:nvPr/>
            </p:nvPicPr>
            <p:blipFill rotWithShape="1">
              <a:blip r:embed="rId4">
                <a:extLst>
                  <a:ext uri="{28A0092B-C50C-407E-A947-70E740481C1C}">
                    <a14:useLocalDpi xmlns:a14="http://schemas.microsoft.com/office/drawing/2010/main" val="0"/>
                  </a:ext>
                </a:extLst>
              </a:blip>
              <a:srcRect l="60601" r="23167"/>
              <a:stretch/>
            </p:blipFill>
            <p:spPr>
              <a:xfrm>
                <a:off x="1576599" y="318"/>
                <a:ext cx="395167" cy="805180"/>
              </a:xfrm>
              <a:prstGeom prst="rect">
                <a:avLst/>
              </a:prstGeom>
            </p:spPr>
          </p:pic>
          <p:pic>
            <p:nvPicPr>
              <p:cNvPr id="15" name="Picture 14">
                <a:extLst>
                  <a:ext uri="{FF2B5EF4-FFF2-40B4-BE49-F238E27FC236}">
                    <a16:creationId xmlns:a16="http://schemas.microsoft.com/office/drawing/2014/main" id="{F9112D96-6C2A-6CC0-7CF6-5188AC440716}"/>
                  </a:ext>
                </a:extLst>
              </p:cNvPr>
              <p:cNvPicPr>
                <a:picLocks noChangeAspect="1"/>
              </p:cNvPicPr>
              <p:nvPr/>
            </p:nvPicPr>
            <p:blipFill rotWithShape="1">
              <a:blip r:embed="rId5" cstate="print">
                <a:extLst>
                  <a:ext uri="{28A0092B-C50C-407E-A947-70E740481C1C}">
                    <a14:useLocalDpi xmlns:a14="http://schemas.microsoft.com/office/drawing/2010/main" val="0"/>
                  </a:ext>
                </a:extLst>
              </a:blip>
              <a:srcRect l="19520" r="63774"/>
              <a:stretch/>
            </p:blipFill>
            <p:spPr bwMode="auto">
              <a:xfrm>
                <a:off x="1971766" y="0"/>
                <a:ext cx="517151" cy="805815"/>
              </a:xfrm>
              <a:prstGeom prst="rect">
                <a:avLst/>
              </a:prstGeom>
              <a:noFill/>
              <a:ln>
                <a:noFill/>
              </a:ln>
            </p:spPr>
          </p:pic>
        </p:grpSp>
        <p:pic>
          <p:nvPicPr>
            <p:cNvPr id="10" name="Picture 9">
              <a:extLst>
                <a:ext uri="{FF2B5EF4-FFF2-40B4-BE49-F238E27FC236}">
                  <a16:creationId xmlns:a16="http://schemas.microsoft.com/office/drawing/2014/main" id="{5D897386-9AAC-328A-DF91-DE7377966BCA}"/>
                </a:ext>
              </a:extLst>
            </p:cNvPr>
            <p:cNvPicPr>
              <a:picLocks noChangeAspect="1"/>
            </p:cNvPicPr>
            <p:nvPr/>
          </p:nvPicPr>
          <p:blipFill>
            <a:blip r:embed="rId6">
              <a:extLst>
                <a:ext uri="{28A0092B-C50C-407E-A947-70E740481C1C}">
                  <a14:useLocalDpi xmlns:a14="http://schemas.microsoft.com/office/drawing/2010/main" val="0"/>
                </a:ext>
              </a:extLst>
            </a:blip>
            <a:srcRect/>
            <a:stretch>
              <a:fillRect/>
            </a:stretch>
          </p:blipFill>
          <p:spPr bwMode="auto">
            <a:xfrm>
              <a:off x="1044281" y="5899816"/>
              <a:ext cx="1487476" cy="754711"/>
            </a:xfrm>
            <a:prstGeom prst="rect">
              <a:avLst/>
            </a:prstGeom>
            <a:noFill/>
          </p:spPr>
        </p:pic>
      </p:grpSp>
      <p:sp>
        <p:nvSpPr>
          <p:cNvPr id="18" name="TextBox 17">
            <a:extLst>
              <a:ext uri="{FF2B5EF4-FFF2-40B4-BE49-F238E27FC236}">
                <a16:creationId xmlns:a16="http://schemas.microsoft.com/office/drawing/2014/main" id="{8908BC1F-43C0-D8EF-5B1B-FFD4F7B5B4BF}"/>
              </a:ext>
            </a:extLst>
          </p:cNvPr>
          <p:cNvSpPr txBox="1"/>
          <p:nvPr/>
        </p:nvSpPr>
        <p:spPr>
          <a:xfrm>
            <a:off x="10581927" y="563402"/>
            <a:ext cx="900000" cy="369332"/>
          </a:xfrm>
          <a:prstGeom prst="rect">
            <a:avLst/>
          </a:prstGeom>
          <a:solidFill>
            <a:srgbClr val="213F9C"/>
          </a:solidFill>
          <a:ln>
            <a:solidFill>
              <a:schemeClr val="accent1">
                <a:shade val="50000"/>
              </a:schemeClr>
            </a:solidFill>
          </a:ln>
        </p:spPr>
        <p:txBody>
          <a:bodyPr wrap="none" rtlCol="0">
            <a:spAutoFit/>
          </a:bodyPr>
          <a:lstStyle/>
          <a:p>
            <a:pPr algn="ctr"/>
            <a:r>
              <a:rPr lang="en-AU" b="1" dirty="0">
                <a:solidFill>
                  <a:schemeClr val="bg1"/>
                </a:solidFill>
                <a:latin typeface="Franklin Gothic Book" panose="020B0503020102020204" pitchFamily="34" charset="0"/>
              </a:rPr>
              <a:t>HB 21</a:t>
            </a:r>
          </a:p>
        </p:txBody>
      </p:sp>
      <p:sp>
        <p:nvSpPr>
          <p:cNvPr id="19" name="Title 1">
            <a:extLst>
              <a:ext uri="{FF2B5EF4-FFF2-40B4-BE49-F238E27FC236}">
                <a16:creationId xmlns:a16="http://schemas.microsoft.com/office/drawing/2014/main" id="{99EAFB99-AFE4-CA4D-F11E-7478E42886F7}"/>
              </a:ext>
            </a:extLst>
          </p:cNvPr>
          <p:cNvSpPr>
            <a:spLocks noGrp="1"/>
          </p:cNvSpPr>
          <p:nvPr>
            <p:ph type="title"/>
          </p:nvPr>
        </p:nvSpPr>
        <p:spPr>
          <a:xfrm>
            <a:off x="838200" y="365125"/>
            <a:ext cx="10515600" cy="1325563"/>
          </a:xfrm>
        </p:spPr>
        <p:txBody>
          <a:bodyPr>
            <a:normAutofit/>
          </a:bodyPr>
          <a:lstStyle/>
          <a:p>
            <a:r>
              <a:rPr lang="en-AU" sz="4000" b="1" dirty="0">
                <a:latin typeface="Tahoma" panose="020B0604030504040204" pitchFamily="34" charset="0"/>
                <a:ea typeface="Tahoma" panose="020B0604030504040204" pitchFamily="34" charset="0"/>
                <a:cs typeface="Tahoma" panose="020B0604030504040204" pitchFamily="34" charset="0"/>
              </a:rPr>
              <a:t>The Models – Governance</a:t>
            </a:r>
          </a:p>
        </p:txBody>
      </p:sp>
      <p:pic>
        <p:nvPicPr>
          <p:cNvPr id="21" name="Picture 20" descr="A blue and white &quot;Comments&quot; sign">
            <a:extLst>
              <a:ext uri="{FF2B5EF4-FFF2-40B4-BE49-F238E27FC236}">
                <a16:creationId xmlns:a16="http://schemas.microsoft.com/office/drawing/2014/main" id="{A91A93DB-3A1F-1AA7-937D-897E08F60612}"/>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4808228" y="5051294"/>
            <a:ext cx="4429743" cy="609685"/>
          </a:xfrm>
          <a:prstGeom prst="rect">
            <a:avLst/>
          </a:prstGeom>
        </p:spPr>
      </p:pic>
      <p:pic>
        <p:nvPicPr>
          <p:cNvPr id="23" name="Picture 22" descr="A blue and white square with &quot;Rev&quot; in top half, and &quot;A&quot; underneath">
            <a:extLst>
              <a:ext uri="{FF2B5EF4-FFF2-40B4-BE49-F238E27FC236}">
                <a16:creationId xmlns:a16="http://schemas.microsoft.com/office/drawing/2014/main" id="{7C0D659F-F9A7-93D9-28F9-223A21D173E3}"/>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10105978" y="3875041"/>
            <a:ext cx="666843" cy="657317"/>
          </a:xfrm>
          <a:prstGeom prst="rect">
            <a:avLst/>
          </a:prstGeom>
        </p:spPr>
      </p:pic>
      <p:pic>
        <p:nvPicPr>
          <p:cNvPr id="24" name="Picture 23" descr="&quot;Version Control&quot; tab in spreadsheet">
            <a:extLst>
              <a:ext uri="{FF2B5EF4-FFF2-40B4-BE49-F238E27FC236}">
                <a16:creationId xmlns:a16="http://schemas.microsoft.com/office/drawing/2014/main" id="{2438BD6A-8DE5-9C68-98E6-470522F5348C}"/>
              </a:ext>
            </a:extLst>
          </p:cNvPr>
          <p:cNvPicPr>
            <a:picLocks noChangeAspect="1"/>
          </p:cNvPicPr>
          <p:nvPr/>
        </p:nvPicPr>
        <p:blipFill>
          <a:blip r:embed="rId9">
            <a:extLst>
              <a:ext uri="{28A0092B-C50C-407E-A947-70E740481C1C}">
                <a14:useLocalDpi xmlns:a14="http://schemas.microsoft.com/office/drawing/2010/main" val="0"/>
              </a:ext>
            </a:extLst>
          </a:blip>
          <a:srcRect l="40742" r="1"/>
          <a:stretch/>
        </p:blipFill>
        <p:spPr>
          <a:xfrm>
            <a:off x="8260269" y="3429000"/>
            <a:ext cx="2771658" cy="352474"/>
          </a:xfrm>
          <a:prstGeom prst="rect">
            <a:avLst/>
          </a:prstGeom>
        </p:spPr>
      </p:pic>
    </p:spTree>
    <p:extLst>
      <p:ext uri="{BB962C8B-B14F-4D97-AF65-F5344CB8AC3E}">
        <p14:creationId xmlns:p14="http://schemas.microsoft.com/office/powerpoint/2010/main" val="25712540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24"/>
                                        </p:tgtEl>
                                        <p:attrNameLst>
                                          <p:attrName>style.visibility</p:attrName>
                                        </p:attrNameLst>
                                      </p:cBhvr>
                                      <p:to>
                                        <p:strVal val="visible"/>
                                      </p:to>
                                    </p:set>
                                    <p:anim calcmode="lin" valueType="num">
                                      <p:cBhvr additive="base">
                                        <p:cTn id="23" dur="500" fill="hold"/>
                                        <p:tgtEl>
                                          <p:spTgt spid="24"/>
                                        </p:tgtEl>
                                        <p:attrNameLst>
                                          <p:attrName>ppt_x</p:attrName>
                                        </p:attrNameLst>
                                      </p:cBhvr>
                                      <p:tavLst>
                                        <p:tav tm="0">
                                          <p:val>
                                            <p:strVal val="#ppt_x"/>
                                          </p:val>
                                        </p:tav>
                                        <p:tav tm="100000">
                                          <p:val>
                                            <p:strVal val="#ppt_x"/>
                                          </p:val>
                                        </p:tav>
                                      </p:tavLst>
                                    </p:anim>
                                    <p:anim calcmode="lin" valueType="num">
                                      <p:cBhvr additive="base">
                                        <p:cTn id="24" dur="500" fill="hold"/>
                                        <p:tgtEl>
                                          <p:spTgt spid="24"/>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nodeType="clickEffect">
                                  <p:stCondLst>
                                    <p:cond delay="0"/>
                                  </p:stCondLst>
                                  <p:childTnLst>
                                    <p:set>
                                      <p:cBhvr>
                                        <p:cTn id="28" dur="1" fill="hold">
                                          <p:stCondLst>
                                            <p:cond delay="0"/>
                                          </p:stCondLst>
                                        </p:cTn>
                                        <p:tgtEl>
                                          <p:spTgt spid="3">
                                            <p:txEl>
                                              <p:pRg st="3" end="3"/>
                                            </p:txEl>
                                          </p:spTgt>
                                        </p:tgtEl>
                                        <p:attrNameLst>
                                          <p:attrName>style.visibility</p:attrName>
                                        </p:attrNameLst>
                                      </p:cBhvr>
                                      <p:to>
                                        <p:strVal val="visible"/>
                                      </p:to>
                                    </p:set>
                                    <p:anim calcmode="lin" valueType="num">
                                      <p:cBhvr additive="base">
                                        <p:cTn id="2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3">
                                            <p:txEl>
                                              <p:pRg st="3" end="3"/>
                                            </p:txEl>
                                          </p:spTgt>
                                        </p:tgtEl>
                                        <p:attrNameLst>
                                          <p:attrName>ppt_y</p:attrName>
                                        </p:attrNameLst>
                                      </p:cBhvr>
                                      <p:tavLst>
                                        <p:tav tm="0">
                                          <p:val>
                                            <p:strVal val="1+#ppt_h/2"/>
                                          </p:val>
                                        </p:tav>
                                        <p:tav tm="100000">
                                          <p:val>
                                            <p:strVal val="#ppt_y"/>
                                          </p:val>
                                        </p:tav>
                                      </p:tavLst>
                                    </p:anim>
                                  </p:childTnLst>
                                </p:cTn>
                              </p:par>
                              <p:par>
                                <p:cTn id="31" presetID="2" presetClass="entr" presetSubtype="4" fill="hold" nodeType="withEffect">
                                  <p:stCondLst>
                                    <p:cond delay="0"/>
                                  </p:stCondLst>
                                  <p:childTnLst>
                                    <p:set>
                                      <p:cBhvr>
                                        <p:cTn id="32" dur="1" fill="hold">
                                          <p:stCondLst>
                                            <p:cond delay="0"/>
                                          </p:stCondLst>
                                        </p:cTn>
                                        <p:tgtEl>
                                          <p:spTgt spid="23"/>
                                        </p:tgtEl>
                                        <p:attrNameLst>
                                          <p:attrName>style.visibility</p:attrName>
                                        </p:attrNameLst>
                                      </p:cBhvr>
                                      <p:to>
                                        <p:strVal val="visible"/>
                                      </p:to>
                                    </p:set>
                                    <p:anim calcmode="lin" valueType="num">
                                      <p:cBhvr additive="base">
                                        <p:cTn id="33" dur="500" fill="hold"/>
                                        <p:tgtEl>
                                          <p:spTgt spid="23"/>
                                        </p:tgtEl>
                                        <p:attrNameLst>
                                          <p:attrName>ppt_x</p:attrName>
                                        </p:attrNameLst>
                                      </p:cBhvr>
                                      <p:tavLst>
                                        <p:tav tm="0">
                                          <p:val>
                                            <p:strVal val="#ppt_x"/>
                                          </p:val>
                                        </p:tav>
                                        <p:tav tm="100000">
                                          <p:val>
                                            <p:strVal val="#ppt_x"/>
                                          </p:val>
                                        </p:tav>
                                      </p:tavLst>
                                    </p:anim>
                                    <p:anim calcmode="lin" valueType="num">
                                      <p:cBhvr additive="base">
                                        <p:cTn id="34" dur="500" fill="hold"/>
                                        <p:tgtEl>
                                          <p:spTgt spid="23"/>
                                        </p:tgtEl>
                                        <p:attrNameLst>
                                          <p:attrName>ppt_y</p:attrName>
                                        </p:attrNameLst>
                                      </p:cBhvr>
                                      <p:tavLst>
                                        <p:tav tm="0">
                                          <p:val>
                                            <p:strVal val="1+#ppt_h/2"/>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2" presetClass="entr" presetSubtype="4" fill="hold" nodeType="clickEffect">
                                  <p:stCondLst>
                                    <p:cond delay="0"/>
                                  </p:stCondLst>
                                  <p:childTnLst>
                                    <p:set>
                                      <p:cBhvr>
                                        <p:cTn id="38" dur="1" fill="hold">
                                          <p:stCondLst>
                                            <p:cond delay="0"/>
                                          </p:stCondLst>
                                        </p:cTn>
                                        <p:tgtEl>
                                          <p:spTgt spid="3">
                                            <p:txEl>
                                              <p:pRg st="4" end="4"/>
                                            </p:txEl>
                                          </p:spTgt>
                                        </p:tgtEl>
                                        <p:attrNameLst>
                                          <p:attrName>style.visibility</p:attrName>
                                        </p:attrNameLst>
                                      </p:cBhvr>
                                      <p:to>
                                        <p:strVal val="visible"/>
                                      </p:to>
                                    </p:set>
                                    <p:anim calcmode="lin" valueType="num">
                                      <p:cBhvr additive="base">
                                        <p:cTn id="39"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40" dur="500" fill="hold"/>
                                        <p:tgtEl>
                                          <p:spTgt spid="3">
                                            <p:txEl>
                                              <p:pRg st="4" end="4"/>
                                            </p:txEl>
                                          </p:spTgt>
                                        </p:tgtEl>
                                        <p:attrNameLst>
                                          <p:attrName>ppt_y</p:attrName>
                                        </p:attrNameLst>
                                      </p:cBhvr>
                                      <p:tavLst>
                                        <p:tav tm="0">
                                          <p:val>
                                            <p:strVal val="1+#ppt_h/2"/>
                                          </p:val>
                                        </p:tav>
                                        <p:tav tm="100000">
                                          <p:val>
                                            <p:strVal val="#ppt_y"/>
                                          </p:val>
                                        </p:tav>
                                      </p:tavLst>
                                    </p:anim>
                                  </p:childTnLst>
                                </p:cTn>
                              </p:par>
                              <p:par>
                                <p:cTn id="41" presetID="2" presetClass="entr" presetSubtype="4" fill="hold" nodeType="withEffect">
                                  <p:stCondLst>
                                    <p:cond delay="0"/>
                                  </p:stCondLst>
                                  <p:childTnLst>
                                    <p:set>
                                      <p:cBhvr>
                                        <p:cTn id="42" dur="1" fill="hold">
                                          <p:stCondLst>
                                            <p:cond delay="0"/>
                                          </p:stCondLst>
                                        </p:cTn>
                                        <p:tgtEl>
                                          <p:spTgt spid="21"/>
                                        </p:tgtEl>
                                        <p:attrNameLst>
                                          <p:attrName>style.visibility</p:attrName>
                                        </p:attrNameLst>
                                      </p:cBhvr>
                                      <p:to>
                                        <p:strVal val="visible"/>
                                      </p:to>
                                    </p:set>
                                    <p:anim calcmode="lin" valueType="num">
                                      <p:cBhvr additive="base">
                                        <p:cTn id="43" dur="500" fill="hold"/>
                                        <p:tgtEl>
                                          <p:spTgt spid="21"/>
                                        </p:tgtEl>
                                        <p:attrNameLst>
                                          <p:attrName>ppt_x</p:attrName>
                                        </p:attrNameLst>
                                      </p:cBhvr>
                                      <p:tavLst>
                                        <p:tav tm="0">
                                          <p:val>
                                            <p:strVal val="#ppt_x"/>
                                          </p:val>
                                        </p:tav>
                                        <p:tav tm="100000">
                                          <p:val>
                                            <p:strVal val="#ppt_x"/>
                                          </p:val>
                                        </p:tav>
                                      </p:tavLst>
                                    </p:anim>
                                    <p:anim calcmode="lin" valueType="num">
                                      <p:cBhvr additive="base">
                                        <p:cTn id="44" dur="500" fill="hold"/>
                                        <p:tgtEl>
                                          <p:spTgt spid="21"/>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1690687"/>
            <a:ext cx="10515600" cy="3303705"/>
          </a:xfrm>
        </p:spPr>
        <p:txBody>
          <a:bodyPr>
            <a:noAutofit/>
          </a:bodyPr>
          <a:lstStyle/>
          <a:p>
            <a:pPr>
              <a:lnSpc>
                <a:spcPct val="150000"/>
              </a:lnSpc>
            </a:pPr>
            <a:r>
              <a:rPr lang="en-AU" sz="2000" dirty="0">
                <a:solidFill>
                  <a:srgbClr val="000000"/>
                </a:solidFill>
                <a:latin typeface="Franklin Gothic Book" panose="020B0503020102020204" pitchFamily="34" charset="0"/>
                <a:cs typeface="Times New Roman" panose="02020603050405020304" pitchFamily="18" charset="0"/>
              </a:rPr>
              <a:t>What-if Scenario Building – ensure you are able to attribute the changed results to modifications made. </a:t>
            </a:r>
          </a:p>
          <a:p>
            <a:pPr lvl="1">
              <a:lnSpc>
                <a:spcPct val="150000"/>
              </a:lnSpc>
              <a:buFont typeface="Franklin Gothic Book" panose="020B0503020102020204" pitchFamily="34" charset="0"/>
              <a:buChar char="-"/>
            </a:pPr>
            <a:r>
              <a:rPr lang="en-AU" sz="2000" dirty="0">
                <a:solidFill>
                  <a:srgbClr val="000000"/>
                </a:solidFill>
                <a:latin typeface="Franklin Gothic Book" panose="020B0503020102020204" pitchFamily="34" charset="0"/>
                <a:cs typeface="Times New Roman" panose="02020603050405020304" pitchFamily="18" charset="0"/>
              </a:rPr>
              <a:t>A good way to do this is to change only one item on each scenario and review the results then return to original position before changing another element. Always document what has been changed.</a:t>
            </a:r>
          </a:p>
          <a:p>
            <a:pPr>
              <a:lnSpc>
                <a:spcPct val="150000"/>
              </a:lnSpc>
            </a:pPr>
            <a:r>
              <a:rPr lang="en-AU" sz="2000" dirty="0">
                <a:solidFill>
                  <a:srgbClr val="000000"/>
                </a:solidFill>
                <a:latin typeface="Franklin Gothic Book" panose="020B0503020102020204" pitchFamily="34" charset="0"/>
                <a:cs typeface="Times New Roman" panose="02020603050405020304" pitchFamily="18" charset="0"/>
              </a:rPr>
              <a:t>Regular Calculation Testing</a:t>
            </a:r>
          </a:p>
        </p:txBody>
      </p:sp>
      <p:grpSp>
        <p:nvGrpSpPr>
          <p:cNvPr id="6" name="Group 5">
            <a:extLst>
              <a:ext uri="{FF2B5EF4-FFF2-40B4-BE49-F238E27FC236}">
                <a16:creationId xmlns:a16="http://schemas.microsoft.com/office/drawing/2014/main" id="{7A2A1953-3469-E407-CEB2-FDFF11190559}"/>
              </a:ext>
              <a:ext uri="{C183D7F6-B498-43B3-948B-1728B52AA6E4}">
                <adec:decorative xmlns:adec="http://schemas.microsoft.com/office/drawing/2017/decorative" val="1"/>
              </a:ext>
            </a:extLst>
          </p:cNvPr>
          <p:cNvGrpSpPr/>
          <p:nvPr/>
        </p:nvGrpSpPr>
        <p:grpSpPr>
          <a:xfrm>
            <a:off x="0" y="5040976"/>
            <a:ext cx="12192000" cy="1817024"/>
            <a:chOff x="0" y="5040976"/>
            <a:chExt cx="12192000" cy="1817024"/>
          </a:xfrm>
        </p:grpSpPr>
        <p:pic>
          <p:nvPicPr>
            <p:cNvPr id="7" name="Picture 6">
              <a:extLst>
                <a:ext uri="{FF2B5EF4-FFF2-40B4-BE49-F238E27FC236}">
                  <a16:creationId xmlns:a16="http://schemas.microsoft.com/office/drawing/2014/main" id="{9B3D44C8-2B5E-5068-DE96-46C0606BAB41}"/>
                </a:ex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rcRect t="87939" r="85460"/>
            <a:stretch/>
          </p:blipFill>
          <p:spPr>
            <a:xfrm>
              <a:off x="0" y="5874026"/>
              <a:ext cx="838200" cy="983974"/>
            </a:xfrm>
            <a:prstGeom prst="rect">
              <a:avLst/>
            </a:prstGeom>
          </p:spPr>
        </p:pic>
        <p:pic>
          <p:nvPicPr>
            <p:cNvPr id="8" name="Picture 7">
              <a:extLst>
                <a:ext uri="{FF2B5EF4-FFF2-40B4-BE49-F238E27FC236}">
                  <a16:creationId xmlns:a16="http://schemas.microsoft.com/office/drawing/2014/main" id="{8FBC76F7-3C88-807B-806A-C1B43D58EA0C}"/>
                </a:ext>
                <a:ext uri="{C183D7F6-B498-43B3-948B-1728B52AA6E4}">
                  <adec:decorative xmlns:adec="http://schemas.microsoft.com/office/drawing/2017/decorative" val="1"/>
                </a:ext>
              </a:extLst>
            </p:cNvPr>
            <p:cNvPicPr>
              <a:picLocks noChangeAspect="1"/>
            </p:cNvPicPr>
            <p:nvPr/>
          </p:nvPicPr>
          <p:blipFill>
            <a:blip r:embed="rId3">
              <a:extLst>
                <a:ext uri="{28A0092B-C50C-407E-A947-70E740481C1C}">
                  <a14:useLocalDpi xmlns:a14="http://schemas.microsoft.com/office/drawing/2010/main" val="0"/>
                </a:ext>
              </a:extLst>
            </a:blip>
            <a:srcRect l="87749" t="77728"/>
            <a:stretch/>
          </p:blipFill>
          <p:spPr>
            <a:xfrm>
              <a:off x="11485746" y="5040976"/>
              <a:ext cx="706254" cy="1817023"/>
            </a:xfrm>
            <a:prstGeom prst="rect">
              <a:avLst/>
            </a:prstGeom>
          </p:spPr>
        </p:pic>
        <p:grpSp>
          <p:nvGrpSpPr>
            <p:cNvPr id="9" name="Group 8">
              <a:extLst>
                <a:ext uri="{FF2B5EF4-FFF2-40B4-BE49-F238E27FC236}">
                  <a16:creationId xmlns:a16="http://schemas.microsoft.com/office/drawing/2014/main" id="{CEB40841-9054-75F0-7F17-A15B495C6C39}"/>
                </a:ext>
              </a:extLst>
            </p:cNvPr>
            <p:cNvGrpSpPr/>
            <p:nvPr/>
          </p:nvGrpSpPr>
          <p:grpSpPr>
            <a:xfrm>
              <a:off x="7526435" y="5719198"/>
              <a:ext cx="3445063" cy="1115945"/>
              <a:chOff x="0" y="0"/>
              <a:chExt cx="2488917" cy="806768"/>
            </a:xfrm>
          </p:grpSpPr>
          <p:pic>
            <p:nvPicPr>
              <p:cNvPr id="11" name="Picture 10">
                <a:extLst>
                  <a:ext uri="{FF2B5EF4-FFF2-40B4-BE49-F238E27FC236}">
                    <a16:creationId xmlns:a16="http://schemas.microsoft.com/office/drawing/2014/main" id="{C72DC389-0774-7C33-7BDA-04F12C4DBA02}"/>
                  </a:ext>
                </a:extLst>
              </p:cNvPr>
              <p:cNvPicPr>
                <a:picLocks noChangeAspect="1"/>
              </p:cNvPicPr>
              <p:nvPr/>
            </p:nvPicPr>
            <p:blipFill rotWithShape="1">
              <a:blip r:embed="rId4">
                <a:extLst>
                  <a:ext uri="{28A0092B-C50C-407E-A947-70E740481C1C}">
                    <a14:useLocalDpi xmlns:a14="http://schemas.microsoft.com/office/drawing/2010/main" val="0"/>
                  </a:ext>
                </a:extLst>
              </a:blip>
              <a:srcRect l="4225" r="73493"/>
              <a:stretch/>
            </p:blipFill>
            <p:spPr>
              <a:xfrm>
                <a:off x="1034122" y="1588"/>
                <a:ext cx="542477" cy="805180"/>
              </a:xfrm>
              <a:prstGeom prst="rect">
                <a:avLst/>
              </a:prstGeom>
            </p:spPr>
          </p:pic>
          <p:pic>
            <p:nvPicPr>
              <p:cNvPr id="12" name="Picture 11">
                <a:extLst>
                  <a:ext uri="{FF2B5EF4-FFF2-40B4-BE49-F238E27FC236}">
                    <a16:creationId xmlns:a16="http://schemas.microsoft.com/office/drawing/2014/main" id="{A41E2D87-528C-9A63-69EF-B648C29F9959}"/>
                  </a:ext>
                </a:extLst>
              </p:cNvPr>
              <p:cNvPicPr>
                <a:picLocks noChangeAspect="1"/>
              </p:cNvPicPr>
              <p:nvPr/>
            </p:nvPicPr>
            <p:blipFill rotWithShape="1">
              <a:blip r:embed="rId5" cstate="print">
                <a:extLst>
                  <a:ext uri="{28A0092B-C50C-407E-A947-70E740481C1C}">
                    <a14:useLocalDpi xmlns:a14="http://schemas.microsoft.com/office/drawing/2010/main" val="0"/>
                  </a:ext>
                </a:extLst>
              </a:blip>
              <a:srcRect l="41692" r="37668"/>
              <a:stretch/>
            </p:blipFill>
            <p:spPr bwMode="auto">
              <a:xfrm>
                <a:off x="0" y="318"/>
                <a:ext cx="638955" cy="805815"/>
              </a:xfrm>
              <a:prstGeom prst="rect">
                <a:avLst/>
              </a:prstGeom>
              <a:noFill/>
              <a:ln>
                <a:noFill/>
              </a:ln>
            </p:spPr>
          </p:pic>
          <p:pic>
            <p:nvPicPr>
              <p:cNvPr id="13" name="Picture 12">
                <a:extLst>
                  <a:ext uri="{FF2B5EF4-FFF2-40B4-BE49-F238E27FC236}">
                    <a16:creationId xmlns:a16="http://schemas.microsoft.com/office/drawing/2014/main" id="{3446AB95-2A00-302A-96FC-022470EC8D49}"/>
                  </a:ext>
                </a:extLst>
              </p:cNvPr>
              <p:cNvPicPr>
                <a:picLocks noChangeAspect="1"/>
              </p:cNvPicPr>
              <p:nvPr/>
            </p:nvPicPr>
            <p:blipFill rotWithShape="1">
              <a:blip r:embed="rId4">
                <a:extLst>
                  <a:ext uri="{28A0092B-C50C-407E-A947-70E740481C1C}">
                    <a14:useLocalDpi xmlns:a14="http://schemas.microsoft.com/office/drawing/2010/main" val="0"/>
                  </a:ext>
                </a:extLst>
              </a:blip>
              <a:srcRect l="60601" r="23167"/>
              <a:stretch/>
            </p:blipFill>
            <p:spPr>
              <a:xfrm>
                <a:off x="638955" y="953"/>
                <a:ext cx="395167" cy="805180"/>
              </a:xfrm>
              <a:prstGeom prst="rect">
                <a:avLst/>
              </a:prstGeom>
            </p:spPr>
          </p:pic>
          <p:pic>
            <p:nvPicPr>
              <p:cNvPr id="14" name="Picture 13">
                <a:extLst>
                  <a:ext uri="{FF2B5EF4-FFF2-40B4-BE49-F238E27FC236}">
                    <a16:creationId xmlns:a16="http://schemas.microsoft.com/office/drawing/2014/main" id="{B1E44A84-3DF6-9BC4-B76E-17E89C6AAEAB}"/>
                  </a:ext>
                </a:extLst>
              </p:cNvPr>
              <p:cNvPicPr>
                <a:picLocks noChangeAspect="1"/>
              </p:cNvPicPr>
              <p:nvPr/>
            </p:nvPicPr>
            <p:blipFill rotWithShape="1">
              <a:blip r:embed="rId4">
                <a:extLst>
                  <a:ext uri="{28A0092B-C50C-407E-A947-70E740481C1C}">
                    <a14:useLocalDpi xmlns:a14="http://schemas.microsoft.com/office/drawing/2010/main" val="0"/>
                  </a:ext>
                </a:extLst>
              </a:blip>
              <a:srcRect l="60601" r="23167"/>
              <a:stretch/>
            </p:blipFill>
            <p:spPr>
              <a:xfrm>
                <a:off x="1576599" y="318"/>
                <a:ext cx="395167" cy="805180"/>
              </a:xfrm>
              <a:prstGeom prst="rect">
                <a:avLst/>
              </a:prstGeom>
            </p:spPr>
          </p:pic>
          <p:pic>
            <p:nvPicPr>
              <p:cNvPr id="15" name="Picture 14">
                <a:extLst>
                  <a:ext uri="{FF2B5EF4-FFF2-40B4-BE49-F238E27FC236}">
                    <a16:creationId xmlns:a16="http://schemas.microsoft.com/office/drawing/2014/main" id="{F9112D96-6C2A-6CC0-7CF6-5188AC440716}"/>
                  </a:ext>
                </a:extLst>
              </p:cNvPr>
              <p:cNvPicPr>
                <a:picLocks noChangeAspect="1"/>
              </p:cNvPicPr>
              <p:nvPr/>
            </p:nvPicPr>
            <p:blipFill rotWithShape="1">
              <a:blip r:embed="rId5" cstate="print">
                <a:extLst>
                  <a:ext uri="{28A0092B-C50C-407E-A947-70E740481C1C}">
                    <a14:useLocalDpi xmlns:a14="http://schemas.microsoft.com/office/drawing/2010/main" val="0"/>
                  </a:ext>
                </a:extLst>
              </a:blip>
              <a:srcRect l="19520" r="63774"/>
              <a:stretch/>
            </p:blipFill>
            <p:spPr bwMode="auto">
              <a:xfrm>
                <a:off x="1971766" y="0"/>
                <a:ext cx="517151" cy="805815"/>
              </a:xfrm>
              <a:prstGeom prst="rect">
                <a:avLst/>
              </a:prstGeom>
              <a:noFill/>
              <a:ln>
                <a:noFill/>
              </a:ln>
            </p:spPr>
          </p:pic>
        </p:grpSp>
        <p:pic>
          <p:nvPicPr>
            <p:cNvPr id="10" name="Picture 9">
              <a:extLst>
                <a:ext uri="{FF2B5EF4-FFF2-40B4-BE49-F238E27FC236}">
                  <a16:creationId xmlns:a16="http://schemas.microsoft.com/office/drawing/2014/main" id="{5D897386-9AAC-328A-DF91-DE7377966BCA}"/>
                </a:ext>
              </a:extLst>
            </p:cNvPr>
            <p:cNvPicPr>
              <a:picLocks noChangeAspect="1"/>
            </p:cNvPicPr>
            <p:nvPr/>
          </p:nvPicPr>
          <p:blipFill>
            <a:blip r:embed="rId6">
              <a:extLst>
                <a:ext uri="{28A0092B-C50C-407E-A947-70E740481C1C}">
                  <a14:useLocalDpi xmlns:a14="http://schemas.microsoft.com/office/drawing/2010/main" val="0"/>
                </a:ext>
              </a:extLst>
            </a:blip>
            <a:srcRect/>
            <a:stretch>
              <a:fillRect/>
            </a:stretch>
          </p:blipFill>
          <p:spPr bwMode="auto">
            <a:xfrm>
              <a:off x="1044281" y="5899816"/>
              <a:ext cx="1487476" cy="754711"/>
            </a:xfrm>
            <a:prstGeom prst="rect">
              <a:avLst/>
            </a:prstGeom>
            <a:noFill/>
          </p:spPr>
        </p:pic>
      </p:grpSp>
      <p:sp>
        <p:nvSpPr>
          <p:cNvPr id="19" name="Title 1">
            <a:extLst>
              <a:ext uri="{FF2B5EF4-FFF2-40B4-BE49-F238E27FC236}">
                <a16:creationId xmlns:a16="http://schemas.microsoft.com/office/drawing/2014/main" id="{99EAFB99-AFE4-CA4D-F11E-7478E42886F7}"/>
              </a:ext>
            </a:extLst>
          </p:cNvPr>
          <p:cNvSpPr>
            <a:spLocks noGrp="1"/>
          </p:cNvSpPr>
          <p:nvPr>
            <p:ph type="title"/>
          </p:nvPr>
        </p:nvSpPr>
        <p:spPr>
          <a:xfrm>
            <a:off x="838200" y="365125"/>
            <a:ext cx="10515600" cy="1325563"/>
          </a:xfrm>
        </p:spPr>
        <p:txBody>
          <a:bodyPr>
            <a:normAutofit/>
          </a:bodyPr>
          <a:lstStyle/>
          <a:p>
            <a:r>
              <a:rPr lang="en-AU" sz="4000" b="1" dirty="0">
                <a:latin typeface="Tahoma" panose="020B0604030504040204" pitchFamily="34" charset="0"/>
                <a:ea typeface="Tahoma" panose="020B0604030504040204" pitchFamily="34" charset="0"/>
                <a:cs typeface="Tahoma" panose="020B0604030504040204" pitchFamily="34" charset="0"/>
              </a:rPr>
              <a:t>The Models – Governance (cont.)</a:t>
            </a:r>
          </a:p>
        </p:txBody>
      </p:sp>
      <p:sp>
        <p:nvSpPr>
          <p:cNvPr id="2" name="TextBox 1">
            <a:extLst>
              <a:ext uri="{FF2B5EF4-FFF2-40B4-BE49-F238E27FC236}">
                <a16:creationId xmlns:a16="http://schemas.microsoft.com/office/drawing/2014/main" id="{D0C6CDC4-60EE-0B2D-B759-96D1606BC808}"/>
              </a:ext>
            </a:extLst>
          </p:cNvPr>
          <p:cNvSpPr txBox="1"/>
          <p:nvPr/>
        </p:nvSpPr>
        <p:spPr>
          <a:xfrm>
            <a:off x="10581927" y="563402"/>
            <a:ext cx="900000" cy="369332"/>
          </a:xfrm>
          <a:prstGeom prst="rect">
            <a:avLst/>
          </a:prstGeom>
          <a:solidFill>
            <a:srgbClr val="213F9C"/>
          </a:solidFill>
          <a:ln>
            <a:solidFill>
              <a:schemeClr val="accent1">
                <a:shade val="50000"/>
              </a:schemeClr>
            </a:solidFill>
          </a:ln>
        </p:spPr>
        <p:txBody>
          <a:bodyPr wrap="none" rtlCol="0">
            <a:spAutoFit/>
          </a:bodyPr>
          <a:lstStyle/>
          <a:p>
            <a:pPr algn="ctr"/>
            <a:r>
              <a:rPr lang="en-AU" b="1" dirty="0">
                <a:solidFill>
                  <a:schemeClr val="bg1"/>
                </a:solidFill>
                <a:latin typeface="Franklin Gothic Book" panose="020B0503020102020204" pitchFamily="34" charset="0"/>
              </a:rPr>
              <a:t>HB 21</a:t>
            </a:r>
          </a:p>
        </p:txBody>
      </p:sp>
    </p:spTree>
    <p:extLst>
      <p:ext uri="{BB962C8B-B14F-4D97-AF65-F5344CB8AC3E}">
        <p14:creationId xmlns:p14="http://schemas.microsoft.com/office/powerpoint/2010/main" val="41115933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1690687"/>
            <a:ext cx="10515600" cy="3303705"/>
          </a:xfrm>
        </p:spPr>
        <p:txBody>
          <a:bodyPr>
            <a:noAutofit/>
          </a:bodyPr>
          <a:lstStyle/>
          <a:p>
            <a:pPr marL="0" indent="0">
              <a:lnSpc>
                <a:spcPct val="150000"/>
              </a:lnSpc>
              <a:buNone/>
            </a:pPr>
            <a:r>
              <a:rPr lang="en-AU" sz="2000" dirty="0">
                <a:solidFill>
                  <a:srgbClr val="000000"/>
                </a:solidFill>
                <a:latin typeface="Franklin Gothic Book" panose="020B0503020102020204" pitchFamily="34" charset="0"/>
                <a:cs typeface="Times New Roman" panose="02020603050405020304" pitchFamily="18" charset="0"/>
              </a:rPr>
              <a:t>Remember, you must still determine:</a:t>
            </a:r>
          </a:p>
          <a:p>
            <a:pPr>
              <a:lnSpc>
                <a:spcPct val="150000"/>
              </a:lnSpc>
            </a:pPr>
            <a:r>
              <a:rPr lang="en-AU" sz="2000" dirty="0">
                <a:solidFill>
                  <a:srgbClr val="000000"/>
                </a:solidFill>
                <a:latin typeface="Franklin Gothic Book" panose="020B0503020102020204" pitchFamily="34" charset="0"/>
                <a:cs typeface="Times New Roman" panose="02020603050405020304" pitchFamily="18" charset="0"/>
              </a:rPr>
              <a:t>What costs are to be included</a:t>
            </a:r>
          </a:p>
          <a:p>
            <a:pPr>
              <a:lnSpc>
                <a:spcPct val="150000"/>
              </a:lnSpc>
            </a:pPr>
            <a:r>
              <a:rPr lang="en-AU" sz="2000" dirty="0">
                <a:solidFill>
                  <a:srgbClr val="000000"/>
                </a:solidFill>
                <a:latin typeface="Franklin Gothic Book" panose="020B0503020102020204" pitchFamily="34" charset="0"/>
                <a:cs typeface="Times New Roman" panose="02020603050405020304" pitchFamily="18" charset="0"/>
              </a:rPr>
              <a:t>What percentage of those costs need to be allocated to which programs</a:t>
            </a:r>
          </a:p>
          <a:p>
            <a:pPr>
              <a:lnSpc>
                <a:spcPct val="150000"/>
              </a:lnSpc>
            </a:pPr>
            <a:r>
              <a:rPr lang="en-AU" sz="2000" dirty="0">
                <a:solidFill>
                  <a:srgbClr val="000000"/>
                </a:solidFill>
                <a:latin typeface="Franklin Gothic Book" panose="020B0503020102020204" pitchFamily="34" charset="0"/>
                <a:cs typeface="Times New Roman" panose="02020603050405020304" pitchFamily="18" charset="0"/>
              </a:rPr>
              <a:t>You must interpret the information provided in the Client Price Calculator, the Cost Summary and the Funding Summary sheets. </a:t>
            </a:r>
          </a:p>
          <a:p>
            <a:pPr>
              <a:lnSpc>
                <a:spcPct val="150000"/>
              </a:lnSpc>
            </a:pPr>
            <a:r>
              <a:rPr lang="en-AU" sz="2000" dirty="0">
                <a:solidFill>
                  <a:srgbClr val="000000"/>
                </a:solidFill>
                <a:latin typeface="Franklin Gothic Book" panose="020B0503020102020204" pitchFamily="34" charset="0"/>
                <a:cs typeface="Times New Roman" panose="02020603050405020304" pitchFamily="18" charset="0"/>
              </a:rPr>
              <a:t>The quality of the information going into the models determines the quality of information coming out – the models cannot amend/</a:t>
            </a:r>
            <a:r>
              <a:rPr lang="en-AU" sz="2000">
                <a:solidFill>
                  <a:srgbClr val="000000"/>
                </a:solidFill>
                <a:latin typeface="Franklin Gothic Book" panose="020B0503020102020204" pitchFamily="34" charset="0"/>
                <a:cs typeface="Times New Roman" panose="02020603050405020304" pitchFamily="18" charset="0"/>
              </a:rPr>
              <a:t>identify errors.</a:t>
            </a:r>
            <a:endParaRPr lang="en-AU" sz="2000" dirty="0">
              <a:solidFill>
                <a:srgbClr val="000000"/>
              </a:solidFill>
              <a:latin typeface="Franklin Gothic Book" panose="020B0503020102020204" pitchFamily="34" charset="0"/>
              <a:cs typeface="Times New Roman" panose="02020603050405020304" pitchFamily="18" charset="0"/>
            </a:endParaRPr>
          </a:p>
        </p:txBody>
      </p:sp>
      <p:grpSp>
        <p:nvGrpSpPr>
          <p:cNvPr id="6" name="Group 5">
            <a:extLst>
              <a:ext uri="{FF2B5EF4-FFF2-40B4-BE49-F238E27FC236}">
                <a16:creationId xmlns:a16="http://schemas.microsoft.com/office/drawing/2014/main" id="{7A2A1953-3469-E407-CEB2-FDFF11190559}"/>
              </a:ext>
              <a:ext uri="{C183D7F6-B498-43B3-948B-1728B52AA6E4}">
                <adec:decorative xmlns:adec="http://schemas.microsoft.com/office/drawing/2017/decorative" val="1"/>
              </a:ext>
            </a:extLst>
          </p:cNvPr>
          <p:cNvGrpSpPr/>
          <p:nvPr/>
        </p:nvGrpSpPr>
        <p:grpSpPr>
          <a:xfrm>
            <a:off x="0" y="5040976"/>
            <a:ext cx="12192000" cy="1817024"/>
            <a:chOff x="0" y="5040976"/>
            <a:chExt cx="12192000" cy="1817024"/>
          </a:xfrm>
        </p:grpSpPr>
        <p:pic>
          <p:nvPicPr>
            <p:cNvPr id="7" name="Picture 6">
              <a:extLst>
                <a:ext uri="{FF2B5EF4-FFF2-40B4-BE49-F238E27FC236}">
                  <a16:creationId xmlns:a16="http://schemas.microsoft.com/office/drawing/2014/main" id="{9B3D44C8-2B5E-5068-DE96-46C0606BAB41}"/>
                </a:ex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rcRect t="87939" r="85460"/>
            <a:stretch/>
          </p:blipFill>
          <p:spPr>
            <a:xfrm>
              <a:off x="0" y="5874026"/>
              <a:ext cx="838200" cy="983974"/>
            </a:xfrm>
            <a:prstGeom prst="rect">
              <a:avLst/>
            </a:prstGeom>
          </p:spPr>
        </p:pic>
        <p:pic>
          <p:nvPicPr>
            <p:cNvPr id="8" name="Picture 7">
              <a:extLst>
                <a:ext uri="{FF2B5EF4-FFF2-40B4-BE49-F238E27FC236}">
                  <a16:creationId xmlns:a16="http://schemas.microsoft.com/office/drawing/2014/main" id="{8FBC76F7-3C88-807B-806A-C1B43D58EA0C}"/>
                </a:ext>
                <a:ext uri="{C183D7F6-B498-43B3-948B-1728B52AA6E4}">
                  <adec:decorative xmlns:adec="http://schemas.microsoft.com/office/drawing/2017/decorative" val="1"/>
                </a:ext>
              </a:extLst>
            </p:cNvPr>
            <p:cNvPicPr>
              <a:picLocks noChangeAspect="1"/>
            </p:cNvPicPr>
            <p:nvPr/>
          </p:nvPicPr>
          <p:blipFill>
            <a:blip r:embed="rId3">
              <a:extLst>
                <a:ext uri="{28A0092B-C50C-407E-A947-70E740481C1C}">
                  <a14:useLocalDpi xmlns:a14="http://schemas.microsoft.com/office/drawing/2010/main" val="0"/>
                </a:ext>
              </a:extLst>
            </a:blip>
            <a:srcRect l="87749" t="77728"/>
            <a:stretch/>
          </p:blipFill>
          <p:spPr>
            <a:xfrm>
              <a:off x="11485746" y="5040976"/>
              <a:ext cx="706254" cy="1817023"/>
            </a:xfrm>
            <a:prstGeom prst="rect">
              <a:avLst/>
            </a:prstGeom>
          </p:spPr>
        </p:pic>
        <p:grpSp>
          <p:nvGrpSpPr>
            <p:cNvPr id="9" name="Group 8">
              <a:extLst>
                <a:ext uri="{FF2B5EF4-FFF2-40B4-BE49-F238E27FC236}">
                  <a16:creationId xmlns:a16="http://schemas.microsoft.com/office/drawing/2014/main" id="{CEB40841-9054-75F0-7F17-A15B495C6C39}"/>
                </a:ext>
              </a:extLst>
            </p:cNvPr>
            <p:cNvGrpSpPr/>
            <p:nvPr/>
          </p:nvGrpSpPr>
          <p:grpSpPr>
            <a:xfrm>
              <a:off x="7526435" y="5719198"/>
              <a:ext cx="3445063" cy="1115945"/>
              <a:chOff x="0" y="0"/>
              <a:chExt cx="2488917" cy="806768"/>
            </a:xfrm>
          </p:grpSpPr>
          <p:pic>
            <p:nvPicPr>
              <p:cNvPr id="11" name="Picture 10">
                <a:extLst>
                  <a:ext uri="{FF2B5EF4-FFF2-40B4-BE49-F238E27FC236}">
                    <a16:creationId xmlns:a16="http://schemas.microsoft.com/office/drawing/2014/main" id="{C72DC389-0774-7C33-7BDA-04F12C4DBA02}"/>
                  </a:ext>
                </a:extLst>
              </p:cNvPr>
              <p:cNvPicPr>
                <a:picLocks noChangeAspect="1"/>
              </p:cNvPicPr>
              <p:nvPr/>
            </p:nvPicPr>
            <p:blipFill rotWithShape="1">
              <a:blip r:embed="rId4">
                <a:extLst>
                  <a:ext uri="{28A0092B-C50C-407E-A947-70E740481C1C}">
                    <a14:useLocalDpi xmlns:a14="http://schemas.microsoft.com/office/drawing/2010/main" val="0"/>
                  </a:ext>
                </a:extLst>
              </a:blip>
              <a:srcRect l="4225" r="73493"/>
              <a:stretch/>
            </p:blipFill>
            <p:spPr>
              <a:xfrm>
                <a:off x="1034122" y="1588"/>
                <a:ext cx="542477" cy="805180"/>
              </a:xfrm>
              <a:prstGeom prst="rect">
                <a:avLst/>
              </a:prstGeom>
            </p:spPr>
          </p:pic>
          <p:pic>
            <p:nvPicPr>
              <p:cNvPr id="12" name="Picture 11">
                <a:extLst>
                  <a:ext uri="{FF2B5EF4-FFF2-40B4-BE49-F238E27FC236}">
                    <a16:creationId xmlns:a16="http://schemas.microsoft.com/office/drawing/2014/main" id="{A41E2D87-528C-9A63-69EF-B648C29F9959}"/>
                  </a:ext>
                </a:extLst>
              </p:cNvPr>
              <p:cNvPicPr>
                <a:picLocks noChangeAspect="1"/>
              </p:cNvPicPr>
              <p:nvPr/>
            </p:nvPicPr>
            <p:blipFill rotWithShape="1">
              <a:blip r:embed="rId5" cstate="print">
                <a:extLst>
                  <a:ext uri="{28A0092B-C50C-407E-A947-70E740481C1C}">
                    <a14:useLocalDpi xmlns:a14="http://schemas.microsoft.com/office/drawing/2010/main" val="0"/>
                  </a:ext>
                </a:extLst>
              </a:blip>
              <a:srcRect l="41692" r="37668"/>
              <a:stretch/>
            </p:blipFill>
            <p:spPr bwMode="auto">
              <a:xfrm>
                <a:off x="0" y="318"/>
                <a:ext cx="638955" cy="805815"/>
              </a:xfrm>
              <a:prstGeom prst="rect">
                <a:avLst/>
              </a:prstGeom>
              <a:noFill/>
              <a:ln>
                <a:noFill/>
              </a:ln>
            </p:spPr>
          </p:pic>
          <p:pic>
            <p:nvPicPr>
              <p:cNvPr id="13" name="Picture 12">
                <a:extLst>
                  <a:ext uri="{FF2B5EF4-FFF2-40B4-BE49-F238E27FC236}">
                    <a16:creationId xmlns:a16="http://schemas.microsoft.com/office/drawing/2014/main" id="{3446AB95-2A00-302A-96FC-022470EC8D49}"/>
                  </a:ext>
                </a:extLst>
              </p:cNvPr>
              <p:cNvPicPr>
                <a:picLocks noChangeAspect="1"/>
              </p:cNvPicPr>
              <p:nvPr/>
            </p:nvPicPr>
            <p:blipFill rotWithShape="1">
              <a:blip r:embed="rId4">
                <a:extLst>
                  <a:ext uri="{28A0092B-C50C-407E-A947-70E740481C1C}">
                    <a14:useLocalDpi xmlns:a14="http://schemas.microsoft.com/office/drawing/2010/main" val="0"/>
                  </a:ext>
                </a:extLst>
              </a:blip>
              <a:srcRect l="60601" r="23167"/>
              <a:stretch/>
            </p:blipFill>
            <p:spPr>
              <a:xfrm>
                <a:off x="638955" y="953"/>
                <a:ext cx="395167" cy="805180"/>
              </a:xfrm>
              <a:prstGeom prst="rect">
                <a:avLst/>
              </a:prstGeom>
            </p:spPr>
          </p:pic>
          <p:pic>
            <p:nvPicPr>
              <p:cNvPr id="14" name="Picture 13">
                <a:extLst>
                  <a:ext uri="{FF2B5EF4-FFF2-40B4-BE49-F238E27FC236}">
                    <a16:creationId xmlns:a16="http://schemas.microsoft.com/office/drawing/2014/main" id="{B1E44A84-3DF6-9BC4-B76E-17E89C6AAEAB}"/>
                  </a:ext>
                </a:extLst>
              </p:cNvPr>
              <p:cNvPicPr>
                <a:picLocks noChangeAspect="1"/>
              </p:cNvPicPr>
              <p:nvPr/>
            </p:nvPicPr>
            <p:blipFill rotWithShape="1">
              <a:blip r:embed="rId4">
                <a:extLst>
                  <a:ext uri="{28A0092B-C50C-407E-A947-70E740481C1C}">
                    <a14:useLocalDpi xmlns:a14="http://schemas.microsoft.com/office/drawing/2010/main" val="0"/>
                  </a:ext>
                </a:extLst>
              </a:blip>
              <a:srcRect l="60601" r="23167"/>
              <a:stretch/>
            </p:blipFill>
            <p:spPr>
              <a:xfrm>
                <a:off x="1576599" y="318"/>
                <a:ext cx="395167" cy="805180"/>
              </a:xfrm>
              <a:prstGeom prst="rect">
                <a:avLst/>
              </a:prstGeom>
            </p:spPr>
          </p:pic>
          <p:pic>
            <p:nvPicPr>
              <p:cNvPr id="15" name="Picture 14">
                <a:extLst>
                  <a:ext uri="{FF2B5EF4-FFF2-40B4-BE49-F238E27FC236}">
                    <a16:creationId xmlns:a16="http://schemas.microsoft.com/office/drawing/2014/main" id="{F9112D96-6C2A-6CC0-7CF6-5188AC440716}"/>
                  </a:ext>
                </a:extLst>
              </p:cNvPr>
              <p:cNvPicPr>
                <a:picLocks noChangeAspect="1"/>
              </p:cNvPicPr>
              <p:nvPr/>
            </p:nvPicPr>
            <p:blipFill rotWithShape="1">
              <a:blip r:embed="rId5" cstate="print">
                <a:extLst>
                  <a:ext uri="{28A0092B-C50C-407E-A947-70E740481C1C}">
                    <a14:useLocalDpi xmlns:a14="http://schemas.microsoft.com/office/drawing/2010/main" val="0"/>
                  </a:ext>
                </a:extLst>
              </a:blip>
              <a:srcRect l="19520" r="63774"/>
              <a:stretch/>
            </p:blipFill>
            <p:spPr bwMode="auto">
              <a:xfrm>
                <a:off x="1971766" y="0"/>
                <a:ext cx="517151" cy="805815"/>
              </a:xfrm>
              <a:prstGeom prst="rect">
                <a:avLst/>
              </a:prstGeom>
              <a:noFill/>
              <a:ln>
                <a:noFill/>
              </a:ln>
            </p:spPr>
          </p:pic>
        </p:grpSp>
        <p:pic>
          <p:nvPicPr>
            <p:cNvPr id="10" name="Picture 9">
              <a:extLst>
                <a:ext uri="{FF2B5EF4-FFF2-40B4-BE49-F238E27FC236}">
                  <a16:creationId xmlns:a16="http://schemas.microsoft.com/office/drawing/2014/main" id="{5D897386-9AAC-328A-DF91-DE7377966BCA}"/>
                </a:ext>
              </a:extLst>
            </p:cNvPr>
            <p:cNvPicPr>
              <a:picLocks noChangeAspect="1"/>
            </p:cNvPicPr>
            <p:nvPr/>
          </p:nvPicPr>
          <p:blipFill>
            <a:blip r:embed="rId6">
              <a:extLst>
                <a:ext uri="{28A0092B-C50C-407E-A947-70E740481C1C}">
                  <a14:useLocalDpi xmlns:a14="http://schemas.microsoft.com/office/drawing/2010/main" val="0"/>
                </a:ext>
              </a:extLst>
            </a:blip>
            <a:srcRect/>
            <a:stretch>
              <a:fillRect/>
            </a:stretch>
          </p:blipFill>
          <p:spPr bwMode="auto">
            <a:xfrm>
              <a:off x="1044281" y="5899816"/>
              <a:ext cx="1487476" cy="754711"/>
            </a:xfrm>
            <a:prstGeom prst="rect">
              <a:avLst/>
            </a:prstGeom>
            <a:noFill/>
          </p:spPr>
        </p:pic>
      </p:grpSp>
      <p:sp>
        <p:nvSpPr>
          <p:cNvPr id="19" name="Title 1">
            <a:extLst>
              <a:ext uri="{FF2B5EF4-FFF2-40B4-BE49-F238E27FC236}">
                <a16:creationId xmlns:a16="http://schemas.microsoft.com/office/drawing/2014/main" id="{99EAFB99-AFE4-CA4D-F11E-7478E42886F7}"/>
              </a:ext>
            </a:extLst>
          </p:cNvPr>
          <p:cNvSpPr>
            <a:spLocks noGrp="1"/>
          </p:cNvSpPr>
          <p:nvPr>
            <p:ph type="title"/>
          </p:nvPr>
        </p:nvSpPr>
        <p:spPr>
          <a:xfrm>
            <a:off x="838200" y="365125"/>
            <a:ext cx="10515600" cy="1325563"/>
          </a:xfrm>
        </p:spPr>
        <p:txBody>
          <a:bodyPr>
            <a:normAutofit/>
          </a:bodyPr>
          <a:lstStyle/>
          <a:p>
            <a:r>
              <a:rPr lang="en-AU" sz="4000" b="1" dirty="0">
                <a:latin typeface="Tahoma" panose="020B0604030504040204" pitchFamily="34" charset="0"/>
                <a:ea typeface="Tahoma" panose="020B0604030504040204" pitchFamily="34" charset="0"/>
                <a:cs typeface="Tahoma" panose="020B0604030504040204" pitchFamily="34" charset="0"/>
              </a:rPr>
              <a:t>The Models – What they don’t do</a:t>
            </a:r>
          </a:p>
        </p:txBody>
      </p:sp>
      <p:sp>
        <p:nvSpPr>
          <p:cNvPr id="2" name="TextBox 1">
            <a:extLst>
              <a:ext uri="{FF2B5EF4-FFF2-40B4-BE49-F238E27FC236}">
                <a16:creationId xmlns:a16="http://schemas.microsoft.com/office/drawing/2014/main" id="{D0C6CDC4-60EE-0B2D-B759-96D1606BC808}"/>
              </a:ext>
            </a:extLst>
          </p:cNvPr>
          <p:cNvSpPr txBox="1"/>
          <p:nvPr/>
        </p:nvSpPr>
        <p:spPr>
          <a:xfrm>
            <a:off x="10581927" y="563402"/>
            <a:ext cx="900000" cy="369332"/>
          </a:xfrm>
          <a:prstGeom prst="rect">
            <a:avLst/>
          </a:prstGeom>
          <a:solidFill>
            <a:srgbClr val="213F9C"/>
          </a:solidFill>
          <a:ln>
            <a:solidFill>
              <a:schemeClr val="accent1">
                <a:shade val="50000"/>
              </a:schemeClr>
            </a:solidFill>
          </a:ln>
        </p:spPr>
        <p:txBody>
          <a:bodyPr wrap="none" rtlCol="0">
            <a:spAutoFit/>
          </a:bodyPr>
          <a:lstStyle/>
          <a:p>
            <a:pPr algn="ctr"/>
            <a:r>
              <a:rPr lang="en-AU" b="1" dirty="0">
                <a:solidFill>
                  <a:schemeClr val="bg1"/>
                </a:solidFill>
                <a:latin typeface="Franklin Gothic Book" panose="020B0503020102020204" pitchFamily="34" charset="0"/>
              </a:rPr>
              <a:t>HB 21</a:t>
            </a:r>
          </a:p>
        </p:txBody>
      </p:sp>
    </p:spTree>
    <p:extLst>
      <p:ext uri="{BB962C8B-B14F-4D97-AF65-F5344CB8AC3E}">
        <p14:creationId xmlns:p14="http://schemas.microsoft.com/office/powerpoint/2010/main" val="7085349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Title 1">
            <a:extLst>
              <a:ext uri="{FF2B5EF4-FFF2-40B4-BE49-F238E27FC236}">
                <a16:creationId xmlns:a16="http://schemas.microsoft.com/office/drawing/2014/main" id="{6042EDB0-D474-5FCB-FF54-6620DFC8ECA7}"/>
              </a:ext>
            </a:extLst>
          </p:cNvPr>
          <p:cNvSpPr>
            <a:spLocks noGrp="1"/>
          </p:cNvSpPr>
          <p:nvPr>
            <p:ph type="title"/>
          </p:nvPr>
        </p:nvSpPr>
        <p:spPr>
          <a:xfrm>
            <a:off x="838200" y="365125"/>
            <a:ext cx="10515600" cy="1325563"/>
          </a:xfrm>
        </p:spPr>
        <p:txBody>
          <a:bodyPr>
            <a:normAutofit/>
          </a:bodyPr>
          <a:lstStyle/>
          <a:p>
            <a:r>
              <a:rPr lang="en-AU" sz="4000" b="1" dirty="0">
                <a:latin typeface="Tahoma" panose="020B0604030504040204" pitchFamily="34" charset="0"/>
                <a:ea typeface="Tahoma" panose="020B0604030504040204" pitchFamily="34" charset="0"/>
                <a:cs typeface="Tahoma" panose="020B0604030504040204" pitchFamily="34" charset="0"/>
              </a:rPr>
              <a:t>Thank you!</a:t>
            </a:r>
          </a:p>
        </p:txBody>
      </p:sp>
      <p:sp>
        <p:nvSpPr>
          <p:cNvPr id="3" name="TextBox 2">
            <a:extLst>
              <a:ext uri="{FF2B5EF4-FFF2-40B4-BE49-F238E27FC236}">
                <a16:creationId xmlns:a16="http://schemas.microsoft.com/office/drawing/2014/main" id="{703C1049-172A-62EC-EB82-24430C9D9117}"/>
              </a:ext>
            </a:extLst>
          </p:cNvPr>
          <p:cNvSpPr txBox="1"/>
          <p:nvPr/>
        </p:nvSpPr>
        <p:spPr>
          <a:xfrm>
            <a:off x="838200" y="1690688"/>
            <a:ext cx="10896600" cy="3708708"/>
          </a:xfrm>
          <a:prstGeom prst="rect">
            <a:avLst/>
          </a:prstGeom>
          <a:noFill/>
        </p:spPr>
        <p:txBody>
          <a:bodyPr wrap="square" numCol="1" rtlCol="0">
            <a:spAutoFit/>
          </a:bodyPr>
          <a:lstStyle/>
          <a:p>
            <a:pPr>
              <a:spcAft>
                <a:spcPts val="1800"/>
              </a:spcAft>
            </a:pPr>
            <a:r>
              <a:rPr lang="en-GB" sz="2000" dirty="0">
                <a:latin typeface="Franklin Gothic Book" panose="020B0503020102020204" pitchFamily="34" charset="0"/>
                <a:cs typeface="Times New Roman" panose="02020603050405020304" pitchFamily="18" charset="0"/>
              </a:rPr>
              <a:t>Professor David Gilchrist	</a:t>
            </a:r>
            <a:r>
              <a:rPr lang="en-GB" sz="2000" dirty="0">
                <a:latin typeface="Franklin Gothic Book" panose="020B0503020102020204" pitchFamily="34" charset="0"/>
                <a:cs typeface="Times New Roman" panose="02020603050405020304" pitchFamily="18" charset="0"/>
                <a:hlinkClick r:id="rId2"/>
              </a:rPr>
              <a:t>david.gilchrist@uwa.edu.au</a:t>
            </a:r>
            <a:endParaRPr lang="en-GB" sz="2000" dirty="0">
              <a:latin typeface="Franklin Gothic Book" panose="020B0503020102020204" pitchFamily="34" charset="0"/>
              <a:cs typeface="Times New Roman" panose="02020603050405020304" pitchFamily="18" charset="0"/>
            </a:endParaRPr>
          </a:p>
          <a:p>
            <a:pPr>
              <a:spcAft>
                <a:spcPts val="1800"/>
              </a:spcAft>
            </a:pPr>
            <a:r>
              <a:rPr lang="en-GB" sz="2000" dirty="0">
                <a:latin typeface="Franklin Gothic Book" panose="020B0503020102020204" pitchFamily="34" charset="0"/>
                <a:cs typeface="Times New Roman" panose="02020603050405020304" pitchFamily="18" charset="0"/>
              </a:rPr>
              <a:t>Professor Paul Flatau	</a:t>
            </a:r>
            <a:r>
              <a:rPr lang="en-GB" sz="2000" dirty="0">
                <a:latin typeface="Franklin Gothic Book" panose="020B0503020102020204" pitchFamily="34" charset="0"/>
                <a:cs typeface="Times New Roman" panose="02020603050405020304" pitchFamily="18" charset="0"/>
                <a:hlinkClick r:id="rId3"/>
              </a:rPr>
              <a:t>paul.flatau@uwa.edu.au</a:t>
            </a:r>
            <a:endParaRPr lang="en-GB" sz="2000" dirty="0">
              <a:latin typeface="Franklin Gothic Book" panose="020B0503020102020204" pitchFamily="34" charset="0"/>
              <a:cs typeface="Times New Roman" panose="02020603050405020304" pitchFamily="18" charset="0"/>
            </a:endParaRPr>
          </a:p>
          <a:p>
            <a:pPr>
              <a:spcAft>
                <a:spcPts val="1800"/>
              </a:spcAft>
            </a:pPr>
            <a:endParaRPr lang="en-GB" sz="2000" dirty="0">
              <a:latin typeface="Franklin Gothic Book" panose="020B0503020102020204" pitchFamily="34" charset="0"/>
              <a:cs typeface="Times New Roman" panose="02020603050405020304" pitchFamily="18" charset="0"/>
            </a:endParaRPr>
          </a:p>
          <a:p>
            <a:pPr>
              <a:spcAft>
                <a:spcPts val="1800"/>
              </a:spcAft>
            </a:pPr>
            <a:r>
              <a:rPr lang="en-GB" sz="2000" dirty="0">
                <a:latin typeface="Franklin Gothic Book" panose="020B0503020102020204" pitchFamily="34" charset="0"/>
                <a:cs typeface="Times New Roman" panose="02020603050405020304" pitchFamily="18" charset="0"/>
              </a:rPr>
              <a:t>UWA Centre for Public Value Website:</a:t>
            </a:r>
            <a:br>
              <a:rPr lang="en-GB" sz="2000" dirty="0">
                <a:latin typeface="Franklin Gothic Book" panose="020B0503020102020204" pitchFamily="34" charset="0"/>
                <a:cs typeface="Times New Roman" panose="02020603050405020304" pitchFamily="18" charset="0"/>
              </a:rPr>
            </a:br>
            <a:r>
              <a:rPr lang="en-GB" sz="2000" dirty="0">
                <a:latin typeface="Franklin Gothic Book" panose="020B0503020102020204" pitchFamily="34" charset="0"/>
                <a:cs typeface="Times New Roman" panose="02020603050405020304" pitchFamily="18" charset="0"/>
                <a:hlinkClick r:id="rId4"/>
              </a:rPr>
              <a:t>https://www.uwa.edu.au/schools/Research/Centre-for-Public-Value</a:t>
            </a:r>
            <a:endParaRPr lang="en-GB" sz="2000" dirty="0">
              <a:latin typeface="Franklin Gothic Book" panose="020B0503020102020204" pitchFamily="34" charset="0"/>
              <a:cs typeface="Times New Roman" panose="02020603050405020304" pitchFamily="18" charset="0"/>
            </a:endParaRPr>
          </a:p>
          <a:p>
            <a:pPr>
              <a:spcAft>
                <a:spcPts val="1800"/>
              </a:spcAft>
            </a:pPr>
            <a:endParaRPr lang="en-GB" sz="2000" dirty="0">
              <a:latin typeface="Franklin Gothic Book" panose="020B0503020102020204" pitchFamily="34" charset="0"/>
              <a:cs typeface="Times New Roman" panose="02020603050405020304" pitchFamily="18" charset="0"/>
            </a:endParaRPr>
          </a:p>
          <a:p>
            <a:pPr>
              <a:spcAft>
                <a:spcPts val="1800"/>
              </a:spcAft>
            </a:pPr>
            <a:r>
              <a:rPr lang="en-GB" sz="2000" dirty="0">
                <a:latin typeface="Franklin Gothic Book" panose="020B0503020102020204" pitchFamily="34" charset="0"/>
                <a:cs typeface="Times New Roman" panose="02020603050405020304" pitchFamily="18" charset="0"/>
              </a:rPr>
              <a:t>Centre for Social Impact UWA Website: </a:t>
            </a:r>
            <a:br>
              <a:rPr lang="en-GB" sz="2000" dirty="0">
                <a:latin typeface="Franklin Gothic Book" panose="020B0503020102020204" pitchFamily="34" charset="0"/>
                <a:cs typeface="Times New Roman" panose="02020603050405020304" pitchFamily="18" charset="0"/>
              </a:rPr>
            </a:br>
            <a:r>
              <a:rPr lang="en-GB" sz="2000" dirty="0">
                <a:latin typeface="Franklin Gothic Book" panose="020B0503020102020204" pitchFamily="34" charset="0"/>
                <a:cs typeface="Times New Roman" panose="02020603050405020304" pitchFamily="18" charset="0"/>
                <a:hlinkClick r:id="rId5"/>
              </a:rPr>
              <a:t>https://www.uwa.edu.au/schools/research/UWA-Centre-for-Social-Impact</a:t>
            </a:r>
            <a:endParaRPr lang="en-GB" sz="2000" dirty="0">
              <a:latin typeface="Franklin Gothic Book" panose="020B0503020102020204" pitchFamily="34" charset="0"/>
              <a:cs typeface="Times New Roman" panose="02020603050405020304" pitchFamily="18" charset="0"/>
            </a:endParaRPr>
          </a:p>
        </p:txBody>
      </p:sp>
      <p:grpSp>
        <p:nvGrpSpPr>
          <p:cNvPr id="5" name="Group 4">
            <a:extLst>
              <a:ext uri="{FF2B5EF4-FFF2-40B4-BE49-F238E27FC236}">
                <a16:creationId xmlns:a16="http://schemas.microsoft.com/office/drawing/2014/main" id="{A4F4A7C7-D5BB-2EF7-0A1A-37F79AAC0F0F}"/>
              </a:ext>
              <a:ext uri="{C183D7F6-B498-43B3-948B-1728B52AA6E4}">
                <adec:decorative xmlns:adec="http://schemas.microsoft.com/office/drawing/2017/decorative" val="1"/>
              </a:ext>
            </a:extLst>
          </p:cNvPr>
          <p:cNvGrpSpPr/>
          <p:nvPr/>
        </p:nvGrpSpPr>
        <p:grpSpPr>
          <a:xfrm>
            <a:off x="0" y="5040976"/>
            <a:ext cx="12192000" cy="1817024"/>
            <a:chOff x="0" y="5040976"/>
            <a:chExt cx="12192000" cy="1817024"/>
          </a:xfrm>
        </p:grpSpPr>
        <p:pic>
          <p:nvPicPr>
            <p:cNvPr id="6" name="Picture 5">
              <a:extLst>
                <a:ext uri="{FF2B5EF4-FFF2-40B4-BE49-F238E27FC236}">
                  <a16:creationId xmlns:a16="http://schemas.microsoft.com/office/drawing/2014/main" id="{7DD876D7-8033-BC2D-6728-9FEA0F60247E}"/>
                </a:ext>
                <a:ext uri="{C183D7F6-B498-43B3-948B-1728B52AA6E4}">
                  <adec:decorative xmlns:adec="http://schemas.microsoft.com/office/drawing/2017/decorative" val="1"/>
                </a:ext>
              </a:extLst>
            </p:cNvPr>
            <p:cNvPicPr>
              <a:picLocks noChangeAspect="1"/>
            </p:cNvPicPr>
            <p:nvPr/>
          </p:nvPicPr>
          <p:blipFill>
            <a:blip r:embed="rId6">
              <a:extLst>
                <a:ext uri="{28A0092B-C50C-407E-A947-70E740481C1C}">
                  <a14:useLocalDpi xmlns:a14="http://schemas.microsoft.com/office/drawing/2010/main" val="0"/>
                </a:ext>
              </a:extLst>
            </a:blip>
            <a:srcRect t="87939" r="85460"/>
            <a:stretch/>
          </p:blipFill>
          <p:spPr>
            <a:xfrm>
              <a:off x="0" y="5874026"/>
              <a:ext cx="838200" cy="983974"/>
            </a:xfrm>
            <a:prstGeom prst="rect">
              <a:avLst/>
            </a:prstGeom>
          </p:spPr>
        </p:pic>
        <p:pic>
          <p:nvPicPr>
            <p:cNvPr id="7" name="Picture 6">
              <a:extLst>
                <a:ext uri="{FF2B5EF4-FFF2-40B4-BE49-F238E27FC236}">
                  <a16:creationId xmlns:a16="http://schemas.microsoft.com/office/drawing/2014/main" id="{EF004959-070C-22F6-0246-B4185736EBD7}"/>
                </a:ext>
                <a:ext uri="{C183D7F6-B498-43B3-948B-1728B52AA6E4}">
                  <adec:decorative xmlns:adec="http://schemas.microsoft.com/office/drawing/2017/decorative" val="1"/>
                </a:ext>
              </a:extLst>
            </p:cNvPr>
            <p:cNvPicPr>
              <a:picLocks noChangeAspect="1"/>
            </p:cNvPicPr>
            <p:nvPr/>
          </p:nvPicPr>
          <p:blipFill>
            <a:blip r:embed="rId7">
              <a:extLst>
                <a:ext uri="{28A0092B-C50C-407E-A947-70E740481C1C}">
                  <a14:useLocalDpi xmlns:a14="http://schemas.microsoft.com/office/drawing/2010/main" val="0"/>
                </a:ext>
              </a:extLst>
            </a:blip>
            <a:srcRect l="87749" t="77728"/>
            <a:stretch/>
          </p:blipFill>
          <p:spPr>
            <a:xfrm>
              <a:off x="11485746" y="5040976"/>
              <a:ext cx="706254" cy="1817023"/>
            </a:xfrm>
            <a:prstGeom prst="rect">
              <a:avLst/>
            </a:prstGeom>
          </p:spPr>
        </p:pic>
        <p:grpSp>
          <p:nvGrpSpPr>
            <p:cNvPr id="8" name="Group 7">
              <a:extLst>
                <a:ext uri="{FF2B5EF4-FFF2-40B4-BE49-F238E27FC236}">
                  <a16:creationId xmlns:a16="http://schemas.microsoft.com/office/drawing/2014/main" id="{5148AB6B-24F5-13D6-7BD4-FEF1C7EC706F}"/>
                </a:ext>
              </a:extLst>
            </p:cNvPr>
            <p:cNvGrpSpPr/>
            <p:nvPr/>
          </p:nvGrpSpPr>
          <p:grpSpPr>
            <a:xfrm>
              <a:off x="7526435" y="5719198"/>
              <a:ext cx="3445063" cy="1115945"/>
              <a:chOff x="0" y="0"/>
              <a:chExt cx="2488917" cy="806768"/>
            </a:xfrm>
          </p:grpSpPr>
          <p:pic>
            <p:nvPicPr>
              <p:cNvPr id="10" name="Picture 9">
                <a:extLst>
                  <a:ext uri="{FF2B5EF4-FFF2-40B4-BE49-F238E27FC236}">
                    <a16:creationId xmlns:a16="http://schemas.microsoft.com/office/drawing/2014/main" id="{2E7C679D-B847-C82A-0620-B920E0A62A19}"/>
                  </a:ext>
                </a:extLst>
              </p:cNvPr>
              <p:cNvPicPr>
                <a:picLocks noChangeAspect="1"/>
              </p:cNvPicPr>
              <p:nvPr/>
            </p:nvPicPr>
            <p:blipFill rotWithShape="1">
              <a:blip r:embed="rId8">
                <a:extLst>
                  <a:ext uri="{28A0092B-C50C-407E-A947-70E740481C1C}">
                    <a14:useLocalDpi xmlns:a14="http://schemas.microsoft.com/office/drawing/2010/main" val="0"/>
                  </a:ext>
                </a:extLst>
              </a:blip>
              <a:srcRect l="4225" r="73493"/>
              <a:stretch/>
            </p:blipFill>
            <p:spPr>
              <a:xfrm>
                <a:off x="1034122" y="1588"/>
                <a:ext cx="542477" cy="805180"/>
              </a:xfrm>
              <a:prstGeom prst="rect">
                <a:avLst/>
              </a:prstGeom>
            </p:spPr>
          </p:pic>
          <p:pic>
            <p:nvPicPr>
              <p:cNvPr id="11" name="Picture 10">
                <a:extLst>
                  <a:ext uri="{FF2B5EF4-FFF2-40B4-BE49-F238E27FC236}">
                    <a16:creationId xmlns:a16="http://schemas.microsoft.com/office/drawing/2014/main" id="{DD98F8A3-9802-4883-9BD1-843E0715F24D}"/>
                  </a:ext>
                </a:extLst>
              </p:cNvPr>
              <p:cNvPicPr>
                <a:picLocks noChangeAspect="1"/>
              </p:cNvPicPr>
              <p:nvPr/>
            </p:nvPicPr>
            <p:blipFill rotWithShape="1">
              <a:blip r:embed="rId9" cstate="print">
                <a:extLst>
                  <a:ext uri="{28A0092B-C50C-407E-A947-70E740481C1C}">
                    <a14:useLocalDpi xmlns:a14="http://schemas.microsoft.com/office/drawing/2010/main" val="0"/>
                  </a:ext>
                </a:extLst>
              </a:blip>
              <a:srcRect l="41692" r="37668"/>
              <a:stretch/>
            </p:blipFill>
            <p:spPr bwMode="auto">
              <a:xfrm>
                <a:off x="0" y="318"/>
                <a:ext cx="638955" cy="805815"/>
              </a:xfrm>
              <a:prstGeom prst="rect">
                <a:avLst/>
              </a:prstGeom>
              <a:noFill/>
              <a:ln>
                <a:noFill/>
              </a:ln>
            </p:spPr>
          </p:pic>
          <p:pic>
            <p:nvPicPr>
              <p:cNvPr id="12" name="Picture 11">
                <a:extLst>
                  <a:ext uri="{FF2B5EF4-FFF2-40B4-BE49-F238E27FC236}">
                    <a16:creationId xmlns:a16="http://schemas.microsoft.com/office/drawing/2014/main" id="{52A7D277-E6B5-2B15-98B4-409D5C11775C}"/>
                  </a:ext>
                </a:extLst>
              </p:cNvPr>
              <p:cNvPicPr>
                <a:picLocks noChangeAspect="1"/>
              </p:cNvPicPr>
              <p:nvPr/>
            </p:nvPicPr>
            <p:blipFill rotWithShape="1">
              <a:blip r:embed="rId8">
                <a:extLst>
                  <a:ext uri="{28A0092B-C50C-407E-A947-70E740481C1C}">
                    <a14:useLocalDpi xmlns:a14="http://schemas.microsoft.com/office/drawing/2010/main" val="0"/>
                  </a:ext>
                </a:extLst>
              </a:blip>
              <a:srcRect l="60601" r="23167"/>
              <a:stretch/>
            </p:blipFill>
            <p:spPr>
              <a:xfrm>
                <a:off x="638955" y="953"/>
                <a:ext cx="395167" cy="805180"/>
              </a:xfrm>
              <a:prstGeom prst="rect">
                <a:avLst/>
              </a:prstGeom>
            </p:spPr>
          </p:pic>
          <p:pic>
            <p:nvPicPr>
              <p:cNvPr id="13" name="Picture 12">
                <a:extLst>
                  <a:ext uri="{FF2B5EF4-FFF2-40B4-BE49-F238E27FC236}">
                    <a16:creationId xmlns:a16="http://schemas.microsoft.com/office/drawing/2014/main" id="{6AC7CF35-9AE9-0DA0-5DE5-AD76453DCCBA}"/>
                  </a:ext>
                </a:extLst>
              </p:cNvPr>
              <p:cNvPicPr>
                <a:picLocks noChangeAspect="1"/>
              </p:cNvPicPr>
              <p:nvPr/>
            </p:nvPicPr>
            <p:blipFill rotWithShape="1">
              <a:blip r:embed="rId8">
                <a:extLst>
                  <a:ext uri="{28A0092B-C50C-407E-A947-70E740481C1C}">
                    <a14:useLocalDpi xmlns:a14="http://schemas.microsoft.com/office/drawing/2010/main" val="0"/>
                  </a:ext>
                </a:extLst>
              </a:blip>
              <a:srcRect l="60601" r="23167"/>
              <a:stretch/>
            </p:blipFill>
            <p:spPr>
              <a:xfrm>
                <a:off x="1576599" y="318"/>
                <a:ext cx="395167" cy="805180"/>
              </a:xfrm>
              <a:prstGeom prst="rect">
                <a:avLst/>
              </a:prstGeom>
            </p:spPr>
          </p:pic>
          <p:pic>
            <p:nvPicPr>
              <p:cNvPr id="14" name="Picture 13">
                <a:extLst>
                  <a:ext uri="{FF2B5EF4-FFF2-40B4-BE49-F238E27FC236}">
                    <a16:creationId xmlns:a16="http://schemas.microsoft.com/office/drawing/2014/main" id="{AD50EC5A-4A1A-18B1-8BB8-D461089F222A}"/>
                  </a:ext>
                </a:extLst>
              </p:cNvPr>
              <p:cNvPicPr>
                <a:picLocks noChangeAspect="1"/>
              </p:cNvPicPr>
              <p:nvPr/>
            </p:nvPicPr>
            <p:blipFill rotWithShape="1">
              <a:blip r:embed="rId9" cstate="print">
                <a:extLst>
                  <a:ext uri="{28A0092B-C50C-407E-A947-70E740481C1C}">
                    <a14:useLocalDpi xmlns:a14="http://schemas.microsoft.com/office/drawing/2010/main" val="0"/>
                  </a:ext>
                </a:extLst>
              </a:blip>
              <a:srcRect l="19520" r="63774"/>
              <a:stretch/>
            </p:blipFill>
            <p:spPr bwMode="auto">
              <a:xfrm>
                <a:off x="1971766" y="0"/>
                <a:ext cx="517151" cy="805815"/>
              </a:xfrm>
              <a:prstGeom prst="rect">
                <a:avLst/>
              </a:prstGeom>
              <a:noFill/>
              <a:ln>
                <a:noFill/>
              </a:ln>
            </p:spPr>
          </p:pic>
        </p:grpSp>
        <p:pic>
          <p:nvPicPr>
            <p:cNvPr id="9" name="Picture 8">
              <a:extLst>
                <a:ext uri="{FF2B5EF4-FFF2-40B4-BE49-F238E27FC236}">
                  <a16:creationId xmlns:a16="http://schemas.microsoft.com/office/drawing/2014/main" id="{0FF72739-7A72-E644-29D3-97DCA95B4F1D}"/>
                </a:ext>
              </a:extLst>
            </p:cNvPr>
            <p:cNvPicPr>
              <a:picLocks noChangeAspect="1"/>
            </p:cNvPicPr>
            <p:nvPr/>
          </p:nvPicPr>
          <p:blipFill>
            <a:blip r:embed="rId10">
              <a:extLst>
                <a:ext uri="{28A0092B-C50C-407E-A947-70E740481C1C}">
                  <a14:useLocalDpi xmlns:a14="http://schemas.microsoft.com/office/drawing/2010/main" val="0"/>
                </a:ext>
              </a:extLst>
            </a:blip>
            <a:srcRect/>
            <a:stretch>
              <a:fillRect/>
            </a:stretch>
          </p:blipFill>
          <p:spPr bwMode="auto">
            <a:xfrm>
              <a:off x="1044281" y="5899816"/>
              <a:ext cx="1487476" cy="754711"/>
            </a:xfrm>
            <a:prstGeom prst="rect">
              <a:avLst/>
            </a:prstGeom>
            <a:noFill/>
          </p:spPr>
        </p:pic>
      </p:grpSp>
    </p:spTree>
    <p:extLst>
      <p:ext uri="{BB962C8B-B14F-4D97-AF65-F5344CB8AC3E}">
        <p14:creationId xmlns:p14="http://schemas.microsoft.com/office/powerpoint/2010/main" val="210254741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703C1049-172A-62EC-EB82-24430C9D9117}"/>
              </a:ext>
            </a:extLst>
          </p:cNvPr>
          <p:cNvSpPr txBox="1"/>
          <p:nvPr/>
        </p:nvSpPr>
        <p:spPr>
          <a:xfrm>
            <a:off x="838200" y="1690688"/>
            <a:ext cx="10515600" cy="2554545"/>
          </a:xfrm>
          <a:prstGeom prst="rect">
            <a:avLst/>
          </a:prstGeom>
          <a:noFill/>
        </p:spPr>
        <p:txBody>
          <a:bodyPr wrap="square" rtlCol="0">
            <a:spAutoFit/>
          </a:bodyPr>
          <a:lstStyle/>
          <a:p>
            <a:pPr>
              <a:spcAft>
                <a:spcPts val="1800"/>
              </a:spcAft>
            </a:pPr>
            <a:r>
              <a:rPr lang="en-GB" sz="2000" dirty="0">
                <a:latin typeface="Franklin Gothic Book" panose="020B0503020102020204" pitchFamily="34" charset="0"/>
                <a:cs typeface="Times New Roman" panose="02020603050405020304" pitchFamily="18" charset="0"/>
              </a:rPr>
              <a:t>Video 1 – Introduction</a:t>
            </a:r>
          </a:p>
          <a:p>
            <a:pPr>
              <a:spcAft>
                <a:spcPts val="1800"/>
              </a:spcAft>
            </a:pPr>
            <a:r>
              <a:rPr lang="en-GB" sz="2000" dirty="0">
                <a:latin typeface="Franklin Gothic Book" panose="020B0503020102020204" pitchFamily="34" charset="0"/>
                <a:cs typeface="Times New Roman" panose="02020603050405020304" pitchFamily="18" charset="0"/>
              </a:rPr>
              <a:t>Video 2 – Costing &amp; Pricing Governance</a:t>
            </a:r>
          </a:p>
          <a:p>
            <a:pPr>
              <a:spcAft>
                <a:spcPts val="1800"/>
              </a:spcAft>
            </a:pPr>
            <a:r>
              <a:rPr lang="en-GB" sz="2000" dirty="0">
                <a:latin typeface="Franklin Gothic Book" panose="020B0503020102020204" pitchFamily="34" charset="0"/>
                <a:cs typeface="Times New Roman" panose="02020603050405020304" pitchFamily="18" charset="0"/>
              </a:rPr>
              <a:t>Video 3 – Costing &amp; Pricing Principles</a:t>
            </a:r>
          </a:p>
          <a:p>
            <a:pPr>
              <a:spcAft>
                <a:spcPts val="1800"/>
              </a:spcAft>
            </a:pPr>
            <a:r>
              <a:rPr lang="en-GB" sz="2000" b="1" dirty="0">
                <a:solidFill>
                  <a:schemeClr val="accent5">
                    <a:lumMod val="50000"/>
                  </a:schemeClr>
                </a:solidFill>
                <a:latin typeface="Franklin Gothic Book" panose="020B0503020102020204" pitchFamily="34" charset="0"/>
                <a:cs typeface="Times New Roman" panose="02020603050405020304" pitchFamily="18" charset="0"/>
              </a:rPr>
              <a:t>Video 4 – The MS Excel Costing Models</a:t>
            </a:r>
          </a:p>
          <a:p>
            <a:pPr>
              <a:spcAft>
                <a:spcPts val="1800"/>
              </a:spcAft>
            </a:pPr>
            <a:r>
              <a:rPr lang="en-GB" sz="2000" dirty="0">
                <a:latin typeface="Franklin Gothic Book" panose="020B0503020102020204" pitchFamily="34" charset="0"/>
                <a:cs typeface="Times New Roman" panose="02020603050405020304" pitchFamily="18" charset="0"/>
              </a:rPr>
              <a:t>Video 5 – Costing &amp; Government Procurement Training Video</a:t>
            </a:r>
          </a:p>
        </p:txBody>
      </p:sp>
      <p:grpSp>
        <p:nvGrpSpPr>
          <p:cNvPr id="5" name="Group 4">
            <a:extLst>
              <a:ext uri="{FF2B5EF4-FFF2-40B4-BE49-F238E27FC236}">
                <a16:creationId xmlns:a16="http://schemas.microsoft.com/office/drawing/2014/main" id="{03940576-329E-8B24-7ADF-07DC64A4AB19}"/>
              </a:ext>
              <a:ext uri="{C183D7F6-B498-43B3-948B-1728B52AA6E4}">
                <adec:decorative xmlns:adec="http://schemas.microsoft.com/office/drawing/2017/decorative" val="1"/>
              </a:ext>
            </a:extLst>
          </p:cNvPr>
          <p:cNvGrpSpPr/>
          <p:nvPr/>
        </p:nvGrpSpPr>
        <p:grpSpPr>
          <a:xfrm>
            <a:off x="0" y="5040976"/>
            <a:ext cx="12192000" cy="1817024"/>
            <a:chOff x="0" y="5040976"/>
            <a:chExt cx="12192000" cy="1817024"/>
          </a:xfrm>
        </p:grpSpPr>
        <p:pic>
          <p:nvPicPr>
            <p:cNvPr id="6" name="Picture 5">
              <a:extLst>
                <a:ext uri="{FF2B5EF4-FFF2-40B4-BE49-F238E27FC236}">
                  <a16:creationId xmlns:a16="http://schemas.microsoft.com/office/drawing/2014/main" id="{1B2A7F2A-D924-6CCF-5DA3-3461AB9D0B6E}"/>
                </a:ex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rcRect t="87939" r="85460"/>
            <a:stretch/>
          </p:blipFill>
          <p:spPr>
            <a:xfrm>
              <a:off x="0" y="5874026"/>
              <a:ext cx="838200" cy="983974"/>
            </a:xfrm>
            <a:prstGeom prst="rect">
              <a:avLst/>
            </a:prstGeom>
          </p:spPr>
        </p:pic>
        <p:pic>
          <p:nvPicPr>
            <p:cNvPr id="7" name="Picture 6">
              <a:extLst>
                <a:ext uri="{FF2B5EF4-FFF2-40B4-BE49-F238E27FC236}">
                  <a16:creationId xmlns:a16="http://schemas.microsoft.com/office/drawing/2014/main" id="{4ED9D228-89EA-E0B5-2C4F-5B7E21676755}"/>
                </a:ext>
                <a:ext uri="{C183D7F6-B498-43B3-948B-1728B52AA6E4}">
                  <adec:decorative xmlns:adec="http://schemas.microsoft.com/office/drawing/2017/decorative" val="1"/>
                </a:ext>
              </a:extLst>
            </p:cNvPr>
            <p:cNvPicPr>
              <a:picLocks noChangeAspect="1"/>
            </p:cNvPicPr>
            <p:nvPr/>
          </p:nvPicPr>
          <p:blipFill>
            <a:blip r:embed="rId3">
              <a:extLst>
                <a:ext uri="{28A0092B-C50C-407E-A947-70E740481C1C}">
                  <a14:useLocalDpi xmlns:a14="http://schemas.microsoft.com/office/drawing/2010/main" val="0"/>
                </a:ext>
              </a:extLst>
            </a:blip>
            <a:srcRect l="87749" t="77728"/>
            <a:stretch/>
          </p:blipFill>
          <p:spPr>
            <a:xfrm>
              <a:off x="11485746" y="5040976"/>
              <a:ext cx="706254" cy="1817023"/>
            </a:xfrm>
            <a:prstGeom prst="rect">
              <a:avLst/>
            </a:prstGeom>
          </p:spPr>
        </p:pic>
        <p:grpSp>
          <p:nvGrpSpPr>
            <p:cNvPr id="8" name="Group 7">
              <a:extLst>
                <a:ext uri="{FF2B5EF4-FFF2-40B4-BE49-F238E27FC236}">
                  <a16:creationId xmlns:a16="http://schemas.microsoft.com/office/drawing/2014/main" id="{BE3AA749-D871-7AB4-1F06-DAF7EF0F1605}"/>
                </a:ext>
              </a:extLst>
            </p:cNvPr>
            <p:cNvGrpSpPr/>
            <p:nvPr/>
          </p:nvGrpSpPr>
          <p:grpSpPr>
            <a:xfrm>
              <a:off x="7526435" y="5719198"/>
              <a:ext cx="3445063" cy="1115945"/>
              <a:chOff x="0" y="0"/>
              <a:chExt cx="2488917" cy="806768"/>
            </a:xfrm>
          </p:grpSpPr>
          <p:pic>
            <p:nvPicPr>
              <p:cNvPr id="10" name="Picture 9">
                <a:extLst>
                  <a:ext uri="{FF2B5EF4-FFF2-40B4-BE49-F238E27FC236}">
                    <a16:creationId xmlns:a16="http://schemas.microsoft.com/office/drawing/2014/main" id="{6F47247F-D17E-7FA7-03E3-DAB1AF056B4C}"/>
                  </a:ext>
                </a:extLst>
              </p:cNvPr>
              <p:cNvPicPr>
                <a:picLocks noChangeAspect="1"/>
              </p:cNvPicPr>
              <p:nvPr/>
            </p:nvPicPr>
            <p:blipFill rotWithShape="1">
              <a:blip r:embed="rId4">
                <a:extLst>
                  <a:ext uri="{28A0092B-C50C-407E-A947-70E740481C1C}">
                    <a14:useLocalDpi xmlns:a14="http://schemas.microsoft.com/office/drawing/2010/main" val="0"/>
                  </a:ext>
                </a:extLst>
              </a:blip>
              <a:srcRect l="4225" r="73493"/>
              <a:stretch/>
            </p:blipFill>
            <p:spPr>
              <a:xfrm>
                <a:off x="1034122" y="1588"/>
                <a:ext cx="542477" cy="805180"/>
              </a:xfrm>
              <a:prstGeom prst="rect">
                <a:avLst/>
              </a:prstGeom>
            </p:spPr>
          </p:pic>
          <p:pic>
            <p:nvPicPr>
              <p:cNvPr id="11" name="Picture 10">
                <a:extLst>
                  <a:ext uri="{FF2B5EF4-FFF2-40B4-BE49-F238E27FC236}">
                    <a16:creationId xmlns:a16="http://schemas.microsoft.com/office/drawing/2014/main" id="{D37C74D4-8CCF-8138-483E-1E18CA956BDD}"/>
                  </a:ext>
                </a:extLst>
              </p:cNvPr>
              <p:cNvPicPr>
                <a:picLocks noChangeAspect="1"/>
              </p:cNvPicPr>
              <p:nvPr/>
            </p:nvPicPr>
            <p:blipFill rotWithShape="1">
              <a:blip r:embed="rId5" cstate="print">
                <a:extLst>
                  <a:ext uri="{28A0092B-C50C-407E-A947-70E740481C1C}">
                    <a14:useLocalDpi xmlns:a14="http://schemas.microsoft.com/office/drawing/2010/main" val="0"/>
                  </a:ext>
                </a:extLst>
              </a:blip>
              <a:srcRect l="41692" r="37668"/>
              <a:stretch/>
            </p:blipFill>
            <p:spPr bwMode="auto">
              <a:xfrm>
                <a:off x="0" y="318"/>
                <a:ext cx="638955" cy="805815"/>
              </a:xfrm>
              <a:prstGeom prst="rect">
                <a:avLst/>
              </a:prstGeom>
              <a:noFill/>
              <a:ln>
                <a:noFill/>
              </a:ln>
            </p:spPr>
          </p:pic>
          <p:pic>
            <p:nvPicPr>
              <p:cNvPr id="12" name="Picture 11">
                <a:extLst>
                  <a:ext uri="{FF2B5EF4-FFF2-40B4-BE49-F238E27FC236}">
                    <a16:creationId xmlns:a16="http://schemas.microsoft.com/office/drawing/2014/main" id="{8FBCAD7A-32E9-433C-94FA-6172445A5628}"/>
                  </a:ext>
                </a:extLst>
              </p:cNvPr>
              <p:cNvPicPr>
                <a:picLocks noChangeAspect="1"/>
              </p:cNvPicPr>
              <p:nvPr/>
            </p:nvPicPr>
            <p:blipFill rotWithShape="1">
              <a:blip r:embed="rId4">
                <a:extLst>
                  <a:ext uri="{28A0092B-C50C-407E-A947-70E740481C1C}">
                    <a14:useLocalDpi xmlns:a14="http://schemas.microsoft.com/office/drawing/2010/main" val="0"/>
                  </a:ext>
                </a:extLst>
              </a:blip>
              <a:srcRect l="60601" r="23167"/>
              <a:stretch/>
            </p:blipFill>
            <p:spPr>
              <a:xfrm>
                <a:off x="638955" y="953"/>
                <a:ext cx="395167" cy="805180"/>
              </a:xfrm>
              <a:prstGeom prst="rect">
                <a:avLst/>
              </a:prstGeom>
            </p:spPr>
          </p:pic>
          <p:pic>
            <p:nvPicPr>
              <p:cNvPr id="13" name="Picture 12">
                <a:extLst>
                  <a:ext uri="{FF2B5EF4-FFF2-40B4-BE49-F238E27FC236}">
                    <a16:creationId xmlns:a16="http://schemas.microsoft.com/office/drawing/2014/main" id="{2537EA55-64D6-8258-6254-1D8039EDE806}"/>
                  </a:ext>
                </a:extLst>
              </p:cNvPr>
              <p:cNvPicPr>
                <a:picLocks noChangeAspect="1"/>
              </p:cNvPicPr>
              <p:nvPr/>
            </p:nvPicPr>
            <p:blipFill rotWithShape="1">
              <a:blip r:embed="rId4">
                <a:extLst>
                  <a:ext uri="{28A0092B-C50C-407E-A947-70E740481C1C}">
                    <a14:useLocalDpi xmlns:a14="http://schemas.microsoft.com/office/drawing/2010/main" val="0"/>
                  </a:ext>
                </a:extLst>
              </a:blip>
              <a:srcRect l="60601" r="23167"/>
              <a:stretch/>
            </p:blipFill>
            <p:spPr>
              <a:xfrm>
                <a:off x="1576599" y="318"/>
                <a:ext cx="395167" cy="805180"/>
              </a:xfrm>
              <a:prstGeom prst="rect">
                <a:avLst/>
              </a:prstGeom>
            </p:spPr>
          </p:pic>
          <p:pic>
            <p:nvPicPr>
              <p:cNvPr id="14" name="Picture 13">
                <a:extLst>
                  <a:ext uri="{FF2B5EF4-FFF2-40B4-BE49-F238E27FC236}">
                    <a16:creationId xmlns:a16="http://schemas.microsoft.com/office/drawing/2014/main" id="{774ABE88-AFA0-8A2E-17F4-58AB9C49357D}"/>
                  </a:ext>
                </a:extLst>
              </p:cNvPr>
              <p:cNvPicPr>
                <a:picLocks noChangeAspect="1"/>
              </p:cNvPicPr>
              <p:nvPr/>
            </p:nvPicPr>
            <p:blipFill rotWithShape="1">
              <a:blip r:embed="rId5" cstate="print">
                <a:extLst>
                  <a:ext uri="{28A0092B-C50C-407E-A947-70E740481C1C}">
                    <a14:useLocalDpi xmlns:a14="http://schemas.microsoft.com/office/drawing/2010/main" val="0"/>
                  </a:ext>
                </a:extLst>
              </a:blip>
              <a:srcRect l="19520" r="63774"/>
              <a:stretch/>
            </p:blipFill>
            <p:spPr bwMode="auto">
              <a:xfrm>
                <a:off x="1971766" y="0"/>
                <a:ext cx="517151" cy="805815"/>
              </a:xfrm>
              <a:prstGeom prst="rect">
                <a:avLst/>
              </a:prstGeom>
              <a:noFill/>
              <a:ln>
                <a:noFill/>
              </a:ln>
            </p:spPr>
          </p:pic>
        </p:grpSp>
        <p:pic>
          <p:nvPicPr>
            <p:cNvPr id="9" name="Picture 8">
              <a:extLst>
                <a:ext uri="{FF2B5EF4-FFF2-40B4-BE49-F238E27FC236}">
                  <a16:creationId xmlns:a16="http://schemas.microsoft.com/office/drawing/2014/main" id="{4F0C4A72-B6FF-6B06-C290-792DA6FD271B}"/>
                </a:ext>
              </a:extLst>
            </p:cNvPr>
            <p:cNvPicPr>
              <a:picLocks noChangeAspect="1"/>
            </p:cNvPicPr>
            <p:nvPr/>
          </p:nvPicPr>
          <p:blipFill>
            <a:blip r:embed="rId6">
              <a:extLst>
                <a:ext uri="{28A0092B-C50C-407E-A947-70E740481C1C}">
                  <a14:useLocalDpi xmlns:a14="http://schemas.microsoft.com/office/drawing/2010/main" val="0"/>
                </a:ext>
              </a:extLst>
            </a:blip>
            <a:srcRect/>
            <a:stretch>
              <a:fillRect/>
            </a:stretch>
          </p:blipFill>
          <p:spPr bwMode="auto">
            <a:xfrm>
              <a:off x="1044281" y="5899816"/>
              <a:ext cx="1487476" cy="754711"/>
            </a:xfrm>
            <a:prstGeom prst="rect">
              <a:avLst/>
            </a:prstGeom>
            <a:noFill/>
          </p:spPr>
        </p:pic>
      </p:grpSp>
      <p:sp>
        <p:nvSpPr>
          <p:cNvPr id="17" name="Title 1">
            <a:extLst>
              <a:ext uri="{FF2B5EF4-FFF2-40B4-BE49-F238E27FC236}">
                <a16:creationId xmlns:a16="http://schemas.microsoft.com/office/drawing/2014/main" id="{3606930D-49AA-E78C-09A7-37291FEE532B}"/>
              </a:ext>
            </a:extLst>
          </p:cNvPr>
          <p:cNvSpPr>
            <a:spLocks noGrp="1"/>
          </p:cNvSpPr>
          <p:nvPr>
            <p:ph type="title"/>
          </p:nvPr>
        </p:nvSpPr>
        <p:spPr>
          <a:xfrm>
            <a:off x="838200" y="365125"/>
            <a:ext cx="10515600" cy="1325563"/>
          </a:xfrm>
        </p:spPr>
        <p:txBody>
          <a:bodyPr>
            <a:normAutofit/>
          </a:bodyPr>
          <a:lstStyle/>
          <a:p>
            <a:r>
              <a:rPr lang="en-AU" sz="4000" b="1" dirty="0">
                <a:latin typeface="Tahoma" panose="020B0604030504040204" pitchFamily="34" charset="0"/>
                <a:ea typeface="Tahoma" panose="020B0604030504040204" pitchFamily="34" charset="0"/>
                <a:cs typeface="Tahoma" panose="020B0604030504040204" pitchFamily="34" charset="0"/>
              </a:rPr>
              <a:t>The Training Videos</a:t>
            </a:r>
          </a:p>
        </p:txBody>
      </p:sp>
    </p:spTree>
    <p:extLst>
      <p:ext uri="{BB962C8B-B14F-4D97-AF65-F5344CB8AC3E}">
        <p14:creationId xmlns:p14="http://schemas.microsoft.com/office/powerpoint/2010/main" val="9877843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703C1049-172A-62EC-EB82-24430C9D9117}"/>
              </a:ext>
            </a:extLst>
          </p:cNvPr>
          <p:cNvSpPr txBox="1"/>
          <p:nvPr/>
        </p:nvSpPr>
        <p:spPr>
          <a:xfrm>
            <a:off x="838200" y="1690688"/>
            <a:ext cx="10896600" cy="3539430"/>
          </a:xfrm>
          <a:prstGeom prst="rect">
            <a:avLst/>
          </a:prstGeom>
          <a:noFill/>
        </p:spPr>
        <p:txBody>
          <a:bodyPr wrap="square" rtlCol="0">
            <a:spAutoFit/>
          </a:bodyPr>
          <a:lstStyle/>
          <a:p>
            <a:pPr marL="342900" indent="-342900">
              <a:spcAft>
                <a:spcPts val="1800"/>
              </a:spcAft>
              <a:buFont typeface="+mj-lt"/>
              <a:buAutoNum type="arabicPeriod"/>
            </a:pPr>
            <a:r>
              <a:rPr lang="en-AU" sz="2000" dirty="0">
                <a:latin typeface="Franklin Gothic Book" panose="020B0503020102020204" pitchFamily="34" charset="0"/>
                <a:cs typeface="Times New Roman" panose="02020603050405020304" pitchFamily="18" charset="0"/>
              </a:rPr>
              <a:t>Start at the very beginning &amp; watch in order</a:t>
            </a:r>
          </a:p>
          <a:p>
            <a:pPr marL="342900" indent="-342900">
              <a:spcAft>
                <a:spcPts val="1800"/>
              </a:spcAft>
              <a:buFont typeface="+mj-lt"/>
              <a:buAutoNum type="arabicPeriod"/>
            </a:pPr>
            <a:r>
              <a:rPr lang="en-AU" sz="2000" dirty="0">
                <a:latin typeface="Franklin Gothic Book" panose="020B0503020102020204" pitchFamily="34" charset="0"/>
                <a:cs typeface="Times New Roman" panose="02020603050405020304" pitchFamily="18" charset="0"/>
              </a:rPr>
              <a:t>Read the Framework document prior to watching videos 3 &amp; 4</a:t>
            </a:r>
          </a:p>
          <a:p>
            <a:pPr marL="342900" indent="-342900">
              <a:spcAft>
                <a:spcPts val="1800"/>
              </a:spcAft>
              <a:buFont typeface="+mj-lt"/>
              <a:buAutoNum type="arabicPeriod"/>
            </a:pPr>
            <a:r>
              <a:rPr lang="en-AU" sz="2000" dirty="0">
                <a:latin typeface="Franklin Gothic Book" panose="020B0503020102020204" pitchFamily="34" charset="0"/>
                <a:cs typeface="Times New Roman" panose="02020603050405020304" pitchFamily="18" charset="0"/>
              </a:rPr>
              <a:t>The videos include navigation markers to help connect the training with the outputs:</a:t>
            </a:r>
          </a:p>
          <a:p>
            <a:pPr marL="342900" indent="-342900">
              <a:spcAft>
                <a:spcPts val="1800"/>
              </a:spcAft>
              <a:buFont typeface="+mj-lt"/>
              <a:buAutoNum type="arabicPeriod"/>
            </a:pPr>
            <a:endParaRPr lang="en-AU" sz="2000" dirty="0">
              <a:latin typeface="Franklin Gothic Book" panose="020B0503020102020204" pitchFamily="34" charset="0"/>
              <a:cs typeface="Times New Roman" panose="02020603050405020304" pitchFamily="18" charset="0"/>
            </a:endParaRPr>
          </a:p>
          <a:p>
            <a:pPr>
              <a:spcAft>
                <a:spcPts val="1800"/>
              </a:spcAft>
            </a:pPr>
            <a:r>
              <a:rPr lang="en-AU" sz="2000" dirty="0">
                <a:latin typeface="Franklin Gothic Book" panose="020B0503020102020204" pitchFamily="34" charset="0"/>
                <a:cs typeface="Times New Roman" panose="02020603050405020304" pitchFamily="18" charset="0"/>
              </a:rPr>
              <a:t>		Reference to Framework page 20</a:t>
            </a:r>
          </a:p>
          <a:p>
            <a:pPr>
              <a:spcAft>
                <a:spcPts val="1800"/>
              </a:spcAft>
            </a:pPr>
            <a:r>
              <a:rPr lang="en-AU" sz="2000" dirty="0">
                <a:latin typeface="Franklin Gothic Book" panose="020B0503020102020204" pitchFamily="34" charset="0"/>
                <a:cs typeface="Times New Roman" panose="02020603050405020304" pitchFamily="18" charset="0"/>
              </a:rPr>
              <a:t>		Reference to Handbook page 20</a:t>
            </a:r>
          </a:p>
          <a:p>
            <a:pPr>
              <a:spcAft>
                <a:spcPts val="1800"/>
              </a:spcAft>
            </a:pPr>
            <a:r>
              <a:rPr lang="en-AU" sz="1400" dirty="0">
                <a:latin typeface="Times New Roman" panose="02020603050405020304" pitchFamily="18" charset="0"/>
                <a:cs typeface="Times New Roman" panose="02020603050405020304" pitchFamily="18" charset="0"/>
              </a:rPr>
              <a:t>		</a:t>
            </a:r>
            <a:endParaRPr lang="en-GB" dirty="0"/>
          </a:p>
        </p:txBody>
      </p:sp>
      <p:sp>
        <p:nvSpPr>
          <p:cNvPr id="5" name="TextBox 4">
            <a:extLst>
              <a:ext uri="{FF2B5EF4-FFF2-40B4-BE49-F238E27FC236}">
                <a16:creationId xmlns:a16="http://schemas.microsoft.com/office/drawing/2014/main" id="{D649AC76-FFD1-A3C4-16EE-96EB86A45AD7}"/>
              </a:ext>
            </a:extLst>
          </p:cNvPr>
          <p:cNvSpPr txBox="1"/>
          <p:nvPr/>
        </p:nvSpPr>
        <p:spPr>
          <a:xfrm>
            <a:off x="6519418" y="3817090"/>
            <a:ext cx="900000" cy="369332"/>
          </a:xfrm>
          <a:prstGeom prst="rect">
            <a:avLst/>
          </a:prstGeom>
          <a:solidFill>
            <a:srgbClr val="213F9C"/>
          </a:solidFill>
          <a:ln>
            <a:solidFill>
              <a:schemeClr val="accent1">
                <a:shade val="50000"/>
              </a:schemeClr>
            </a:solidFill>
          </a:ln>
        </p:spPr>
        <p:txBody>
          <a:bodyPr wrap="square" rtlCol="0">
            <a:spAutoFit/>
          </a:bodyPr>
          <a:lstStyle/>
          <a:p>
            <a:pPr algn="ctr"/>
            <a:r>
              <a:rPr lang="en-AU" b="1" dirty="0">
                <a:solidFill>
                  <a:schemeClr val="bg1"/>
                </a:solidFill>
                <a:latin typeface="Franklin Gothic Book" panose="020B0503020102020204" pitchFamily="34" charset="0"/>
              </a:rPr>
              <a:t>FW 20</a:t>
            </a:r>
          </a:p>
        </p:txBody>
      </p:sp>
      <p:sp>
        <p:nvSpPr>
          <p:cNvPr id="6" name="TextBox 5">
            <a:extLst>
              <a:ext uri="{FF2B5EF4-FFF2-40B4-BE49-F238E27FC236}">
                <a16:creationId xmlns:a16="http://schemas.microsoft.com/office/drawing/2014/main" id="{D87CFE52-9D07-9489-36C1-1A8C6C68E12E}"/>
              </a:ext>
            </a:extLst>
          </p:cNvPr>
          <p:cNvSpPr txBox="1"/>
          <p:nvPr/>
        </p:nvSpPr>
        <p:spPr>
          <a:xfrm>
            <a:off x="6519418" y="4405854"/>
            <a:ext cx="900000" cy="369332"/>
          </a:xfrm>
          <a:prstGeom prst="rect">
            <a:avLst/>
          </a:prstGeom>
          <a:solidFill>
            <a:srgbClr val="213F9C"/>
          </a:solidFill>
          <a:ln>
            <a:solidFill>
              <a:schemeClr val="accent1">
                <a:shade val="50000"/>
              </a:schemeClr>
            </a:solidFill>
          </a:ln>
        </p:spPr>
        <p:txBody>
          <a:bodyPr wrap="none" rtlCol="0">
            <a:spAutoFit/>
          </a:bodyPr>
          <a:lstStyle/>
          <a:p>
            <a:pPr algn="ctr"/>
            <a:r>
              <a:rPr lang="en-AU" b="1" dirty="0">
                <a:solidFill>
                  <a:schemeClr val="bg1"/>
                </a:solidFill>
                <a:latin typeface="Franklin Gothic Book" panose="020B0503020102020204" pitchFamily="34" charset="0"/>
              </a:rPr>
              <a:t>HB 20</a:t>
            </a:r>
          </a:p>
        </p:txBody>
      </p:sp>
      <p:grpSp>
        <p:nvGrpSpPr>
          <p:cNvPr id="7" name="Group 6">
            <a:extLst>
              <a:ext uri="{FF2B5EF4-FFF2-40B4-BE49-F238E27FC236}">
                <a16:creationId xmlns:a16="http://schemas.microsoft.com/office/drawing/2014/main" id="{90C1E40B-73D8-E87E-DE77-C428078801B1}"/>
              </a:ext>
              <a:ext uri="{C183D7F6-B498-43B3-948B-1728B52AA6E4}">
                <adec:decorative xmlns:adec="http://schemas.microsoft.com/office/drawing/2017/decorative" val="1"/>
              </a:ext>
            </a:extLst>
          </p:cNvPr>
          <p:cNvGrpSpPr/>
          <p:nvPr/>
        </p:nvGrpSpPr>
        <p:grpSpPr>
          <a:xfrm>
            <a:off x="0" y="5040976"/>
            <a:ext cx="12192000" cy="1817024"/>
            <a:chOff x="0" y="5040976"/>
            <a:chExt cx="12192000" cy="1817024"/>
          </a:xfrm>
        </p:grpSpPr>
        <p:pic>
          <p:nvPicPr>
            <p:cNvPr id="8" name="Picture 7">
              <a:extLst>
                <a:ext uri="{FF2B5EF4-FFF2-40B4-BE49-F238E27FC236}">
                  <a16:creationId xmlns:a16="http://schemas.microsoft.com/office/drawing/2014/main" id="{3C289DB6-CF22-56B7-C5B0-5FC721325447}"/>
                </a:ex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rcRect t="87939" r="85460"/>
            <a:stretch/>
          </p:blipFill>
          <p:spPr>
            <a:xfrm>
              <a:off x="0" y="5874026"/>
              <a:ext cx="838200" cy="983974"/>
            </a:xfrm>
            <a:prstGeom prst="rect">
              <a:avLst/>
            </a:prstGeom>
          </p:spPr>
        </p:pic>
        <p:pic>
          <p:nvPicPr>
            <p:cNvPr id="9" name="Picture 8">
              <a:extLst>
                <a:ext uri="{FF2B5EF4-FFF2-40B4-BE49-F238E27FC236}">
                  <a16:creationId xmlns:a16="http://schemas.microsoft.com/office/drawing/2014/main" id="{E80D1B10-B014-D1D8-6C52-2A6DD6D44B8A}"/>
                </a:ext>
                <a:ext uri="{C183D7F6-B498-43B3-948B-1728B52AA6E4}">
                  <adec:decorative xmlns:adec="http://schemas.microsoft.com/office/drawing/2017/decorative" val="1"/>
                </a:ext>
              </a:extLst>
            </p:cNvPr>
            <p:cNvPicPr>
              <a:picLocks noChangeAspect="1"/>
            </p:cNvPicPr>
            <p:nvPr/>
          </p:nvPicPr>
          <p:blipFill>
            <a:blip r:embed="rId3">
              <a:extLst>
                <a:ext uri="{28A0092B-C50C-407E-A947-70E740481C1C}">
                  <a14:useLocalDpi xmlns:a14="http://schemas.microsoft.com/office/drawing/2010/main" val="0"/>
                </a:ext>
              </a:extLst>
            </a:blip>
            <a:srcRect l="87749" t="77728"/>
            <a:stretch/>
          </p:blipFill>
          <p:spPr>
            <a:xfrm>
              <a:off x="11485746" y="5040976"/>
              <a:ext cx="706254" cy="1817023"/>
            </a:xfrm>
            <a:prstGeom prst="rect">
              <a:avLst/>
            </a:prstGeom>
          </p:spPr>
        </p:pic>
        <p:grpSp>
          <p:nvGrpSpPr>
            <p:cNvPr id="10" name="Group 9">
              <a:extLst>
                <a:ext uri="{FF2B5EF4-FFF2-40B4-BE49-F238E27FC236}">
                  <a16:creationId xmlns:a16="http://schemas.microsoft.com/office/drawing/2014/main" id="{B04C1325-844C-63F2-04A5-6CA4F8EA60E9}"/>
                </a:ext>
              </a:extLst>
            </p:cNvPr>
            <p:cNvGrpSpPr/>
            <p:nvPr/>
          </p:nvGrpSpPr>
          <p:grpSpPr>
            <a:xfrm>
              <a:off x="7526435" y="5719198"/>
              <a:ext cx="3445063" cy="1115945"/>
              <a:chOff x="0" y="0"/>
              <a:chExt cx="2488917" cy="806768"/>
            </a:xfrm>
          </p:grpSpPr>
          <p:pic>
            <p:nvPicPr>
              <p:cNvPr id="12" name="Picture 11">
                <a:extLst>
                  <a:ext uri="{FF2B5EF4-FFF2-40B4-BE49-F238E27FC236}">
                    <a16:creationId xmlns:a16="http://schemas.microsoft.com/office/drawing/2014/main" id="{E3F0A2B6-E186-B32B-60F5-A7A94648456F}"/>
                  </a:ext>
                </a:extLst>
              </p:cNvPr>
              <p:cNvPicPr>
                <a:picLocks noChangeAspect="1"/>
              </p:cNvPicPr>
              <p:nvPr/>
            </p:nvPicPr>
            <p:blipFill rotWithShape="1">
              <a:blip r:embed="rId4">
                <a:extLst>
                  <a:ext uri="{28A0092B-C50C-407E-A947-70E740481C1C}">
                    <a14:useLocalDpi xmlns:a14="http://schemas.microsoft.com/office/drawing/2010/main" val="0"/>
                  </a:ext>
                </a:extLst>
              </a:blip>
              <a:srcRect l="4225" r="73493"/>
              <a:stretch/>
            </p:blipFill>
            <p:spPr>
              <a:xfrm>
                <a:off x="1034122" y="1588"/>
                <a:ext cx="542477" cy="805180"/>
              </a:xfrm>
              <a:prstGeom prst="rect">
                <a:avLst/>
              </a:prstGeom>
            </p:spPr>
          </p:pic>
          <p:pic>
            <p:nvPicPr>
              <p:cNvPr id="13" name="Picture 12">
                <a:extLst>
                  <a:ext uri="{FF2B5EF4-FFF2-40B4-BE49-F238E27FC236}">
                    <a16:creationId xmlns:a16="http://schemas.microsoft.com/office/drawing/2014/main" id="{2727FEE3-941C-A60E-71EF-E08DA374F9FE}"/>
                  </a:ext>
                </a:extLst>
              </p:cNvPr>
              <p:cNvPicPr>
                <a:picLocks noChangeAspect="1"/>
              </p:cNvPicPr>
              <p:nvPr/>
            </p:nvPicPr>
            <p:blipFill rotWithShape="1">
              <a:blip r:embed="rId5" cstate="print">
                <a:extLst>
                  <a:ext uri="{28A0092B-C50C-407E-A947-70E740481C1C}">
                    <a14:useLocalDpi xmlns:a14="http://schemas.microsoft.com/office/drawing/2010/main" val="0"/>
                  </a:ext>
                </a:extLst>
              </a:blip>
              <a:srcRect l="41692" r="37668"/>
              <a:stretch/>
            </p:blipFill>
            <p:spPr bwMode="auto">
              <a:xfrm>
                <a:off x="0" y="318"/>
                <a:ext cx="638955" cy="805815"/>
              </a:xfrm>
              <a:prstGeom prst="rect">
                <a:avLst/>
              </a:prstGeom>
              <a:noFill/>
              <a:ln>
                <a:noFill/>
              </a:ln>
            </p:spPr>
          </p:pic>
          <p:pic>
            <p:nvPicPr>
              <p:cNvPr id="14" name="Picture 13">
                <a:extLst>
                  <a:ext uri="{FF2B5EF4-FFF2-40B4-BE49-F238E27FC236}">
                    <a16:creationId xmlns:a16="http://schemas.microsoft.com/office/drawing/2014/main" id="{B652A91E-930B-8EA4-B23C-F1D73CD4FC81}"/>
                  </a:ext>
                </a:extLst>
              </p:cNvPr>
              <p:cNvPicPr>
                <a:picLocks noChangeAspect="1"/>
              </p:cNvPicPr>
              <p:nvPr/>
            </p:nvPicPr>
            <p:blipFill rotWithShape="1">
              <a:blip r:embed="rId4">
                <a:extLst>
                  <a:ext uri="{28A0092B-C50C-407E-A947-70E740481C1C}">
                    <a14:useLocalDpi xmlns:a14="http://schemas.microsoft.com/office/drawing/2010/main" val="0"/>
                  </a:ext>
                </a:extLst>
              </a:blip>
              <a:srcRect l="60601" r="23167"/>
              <a:stretch/>
            </p:blipFill>
            <p:spPr>
              <a:xfrm>
                <a:off x="638955" y="953"/>
                <a:ext cx="395167" cy="805180"/>
              </a:xfrm>
              <a:prstGeom prst="rect">
                <a:avLst/>
              </a:prstGeom>
            </p:spPr>
          </p:pic>
          <p:pic>
            <p:nvPicPr>
              <p:cNvPr id="15" name="Picture 14">
                <a:extLst>
                  <a:ext uri="{FF2B5EF4-FFF2-40B4-BE49-F238E27FC236}">
                    <a16:creationId xmlns:a16="http://schemas.microsoft.com/office/drawing/2014/main" id="{1558E322-BD6F-55C2-F6CB-7BC6E5C929A5}"/>
                  </a:ext>
                </a:extLst>
              </p:cNvPr>
              <p:cNvPicPr>
                <a:picLocks noChangeAspect="1"/>
              </p:cNvPicPr>
              <p:nvPr/>
            </p:nvPicPr>
            <p:blipFill rotWithShape="1">
              <a:blip r:embed="rId4">
                <a:extLst>
                  <a:ext uri="{28A0092B-C50C-407E-A947-70E740481C1C}">
                    <a14:useLocalDpi xmlns:a14="http://schemas.microsoft.com/office/drawing/2010/main" val="0"/>
                  </a:ext>
                </a:extLst>
              </a:blip>
              <a:srcRect l="60601" r="23167"/>
              <a:stretch/>
            </p:blipFill>
            <p:spPr>
              <a:xfrm>
                <a:off x="1576599" y="318"/>
                <a:ext cx="395167" cy="805180"/>
              </a:xfrm>
              <a:prstGeom prst="rect">
                <a:avLst/>
              </a:prstGeom>
            </p:spPr>
          </p:pic>
          <p:pic>
            <p:nvPicPr>
              <p:cNvPr id="16" name="Picture 15">
                <a:extLst>
                  <a:ext uri="{FF2B5EF4-FFF2-40B4-BE49-F238E27FC236}">
                    <a16:creationId xmlns:a16="http://schemas.microsoft.com/office/drawing/2014/main" id="{405DC1E5-5FD8-A9A3-6450-1513BB29F505}"/>
                  </a:ext>
                </a:extLst>
              </p:cNvPr>
              <p:cNvPicPr>
                <a:picLocks noChangeAspect="1"/>
              </p:cNvPicPr>
              <p:nvPr/>
            </p:nvPicPr>
            <p:blipFill rotWithShape="1">
              <a:blip r:embed="rId5" cstate="print">
                <a:extLst>
                  <a:ext uri="{28A0092B-C50C-407E-A947-70E740481C1C}">
                    <a14:useLocalDpi xmlns:a14="http://schemas.microsoft.com/office/drawing/2010/main" val="0"/>
                  </a:ext>
                </a:extLst>
              </a:blip>
              <a:srcRect l="19520" r="63774"/>
              <a:stretch/>
            </p:blipFill>
            <p:spPr bwMode="auto">
              <a:xfrm>
                <a:off x="1971766" y="0"/>
                <a:ext cx="517151" cy="805815"/>
              </a:xfrm>
              <a:prstGeom prst="rect">
                <a:avLst/>
              </a:prstGeom>
              <a:noFill/>
              <a:ln>
                <a:noFill/>
              </a:ln>
            </p:spPr>
          </p:pic>
        </p:grpSp>
        <p:pic>
          <p:nvPicPr>
            <p:cNvPr id="11" name="Picture 10">
              <a:extLst>
                <a:ext uri="{FF2B5EF4-FFF2-40B4-BE49-F238E27FC236}">
                  <a16:creationId xmlns:a16="http://schemas.microsoft.com/office/drawing/2014/main" id="{8BF02102-8371-02CC-4AE2-D3EA22ABF55D}"/>
                </a:ext>
              </a:extLst>
            </p:cNvPr>
            <p:cNvPicPr>
              <a:picLocks noChangeAspect="1"/>
            </p:cNvPicPr>
            <p:nvPr/>
          </p:nvPicPr>
          <p:blipFill>
            <a:blip r:embed="rId6">
              <a:extLst>
                <a:ext uri="{28A0092B-C50C-407E-A947-70E740481C1C}">
                  <a14:useLocalDpi xmlns:a14="http://schemas.microsoft.com/office/drawing/2010/main" val="0"/>
                </a:ext>
              </a:extLst>
            </a:blip>
            <a:srcRect/>
            <a:stretch>
              <a:fillRect/>
            </a:stretch>
          </p:blipFill>
          <p:spPr bwMode="auto">
            <a:xfrm>
              <a:off x="1044281" y="5899816"/>
              <a:ext cx="1487476" cy="754711"/>
            </a:xfrm>
            <a:prstGeom prst="rect">
              <a:avLst/>
            </a:prstGeom>
            <a:noFill/>
          </p:spPr>
        </p:pic>
      </p:grpSp>
      <p:sp>
        <p:nvSpPr>
          <p:cNvPr id="19" name="Title 1">
            <a:extLst>
              <a:ext uri="{FF2B5EF4-FFF2-40B4-BE49-F238E27FC236}">
                <a16:creationId xmlns:a16="http://schemas.microsoft.com/office/drawing/2014/main" id="{B9AC6164-7304-DE33-CC7B-6CD38F9DE8CA}"/>
              </a:ext>
            </a:extLst>
          </p:cNvPr>
          <p:cNvSpPr>
            <a:spLocks noGrp="1"/>
          </p:cNvSpPr>
          <p:nvPr>
            <p:ph type="title"/>
          </p:nvPr>
        </p:nvSpPr>
        <p:spPr>
          <a:xfrm>
            <a:off x="838200" y="365125"/>
            <a:ext cx="10515600" cy="1325563"/>
          </a:xfrm>
        </p:spPr>
        <p:txBody>
          <a:bodyPr>
            <a:normAutofit/>
          </a:bodyPr>
          <a:lstStyle/>
          <a:p>
            <a:r>
              <a:rPr lang="en-AU" sz="4000" b="1" dirty="0">
                <a:latin typeface="Tahoma" panose="020B0604030504040204" pitchFamily="34" charset="0"/>
                <a:ea typeface="Tahoma" panose="020B0604030504040204" pitchFamily="34" charset="0"/>
                <a:cs typeface="Tahoma" panose="020B0604030504040204" pitchFamily="34" charset="0"/>
              </a:rPr>
              <a:t>Navigating the Videos</a:t>
            </a:r>
          </a:p>
        </p:txBody>
      </p:sp>
    </p:spTree>
    <p:extLst>
      <p:ext uri="{BB962C8B-B14F-4D97-AF65-F5344CB8AC3E}">
        <p14:creationId xmlns:p14="http://schemas.microsoft.com/office/powerpoint/2010/main" val="24549668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 calcmode="lin" valueType="num">
                                      <p:cBhvr additive="base">
                                        <p:cTn id="2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5"/>
                                        </p:tgtEl>
                                        <p:attrNameLst>
                                          <p:attrName>style.visibility</p:attrName>
                                        </p:attrNameLst>
                                      </p:cBhvr>
                                      <p:to>
                                        <p:strVal val="visible"/>
                                      </p:to>
                                    </p:set>
                                    <p:anim calcmode="lin" valueType="num">
                                      <p:cBhvr additive="base">
                                        <p:cTn id="31" dur="500" fill="hold"/>
                                        <p:tgtEl>
                                          <p:spTgt spid="5"/>
                                        </p:tgtEl>
                                        <p:attrNameLst>
                                          <p:attrName>ppt_x</p:attrName>
                                        </p:attrNameLst>
                                      </p:cBhvr>
                                      <p:tavLst>
                                        <p:tav tm="0">
                                          <p:val>
                                            <p:strVal val="#ppt_x"/>
                                          </p:val>
                                        </p:tav>
                                        <p:tav tm="100000">
                                          <p:val>
                                            <p:strVal val="#ppt_x"/>
                                          </p:val>
                                        </p:tav>
                                      </p:tavLst>
                                    </p:anim>
                                    <p:anim calcmode="lin" valueType="num">
                                      <p:cBhvr additive="base">
                                        <p:cTn id="32"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6"/>
                                        </p:tgtEl>
                                        <p:attrNameLst>
                                          <p:attrName>style.visibility</p:attrName>
                                        </p:attrNameLst>
                                      </p:cBhvr>
                                      <p:to>
                                        <p:strVal val="visible"/>
                                      </p:to>
                                    </p:set>
                                    <p:anim calcmode="lin" valueType="num">
                                      <p:cBhvr additive="base">
                                        <p:cTn id="43" dur="500" fill="hold"/>
                                        <p:tgtEl>
                                          <p:spTgt spid="6"/>
                                        </p:tgtEl>
                                        <p:attrNameLst>
                                          <p:attrName>ppt_x</p:attrName>
                                        </p:attrNameLst>
                                      </p:cBhvr>
                                      <p:tavLst>
                                        <p:tav tm="0">
                                          <p:val>
                                            <p:strVal val="#ppt_x"/>
                                          </p:val>
                                        </p:tav>
                                        <p:tav tm="100000">
                                          <p:val>
                                            <p:strVal val="#ppt_x"/>
                                          </p:val>
                                        </p:tav>
                                      </p:tavLst>
                                    </p:anim>
                                    <p:anim calcmode="lin" valueType="num">
                                      <p:cBhvr additive="base">
                                        <p:cTn id="44"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 calcmode="lin" valueType="num">
                                      <p:cBhvr additive="base">
                                        <p:cTn id="49"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AU" sz="4000" b="1" dirty="0">
                <a:latin typeface="Tahoma" panose="020B0604030504040204" pitchFamily="34" charset="0"/>
                <a:ea typeface="Tahoma" panose="020B0604030504040204" pitchFamily="34" charset="0"/>
                <a:cs typeface="Tahoma" panose="020B0604030504040204" pitchFamily="34" charset="0"/>
              </a:rPr>
              <a:t>Agenda</a:t>
            </a:r>
          </a:p>
        </p:txBody>
      </p:sp>
      <p:sp>
        <p:nvSpPr>
          <p:cNvPr id="3" name="Content Placeholder 2"/>
          <p:cNvSpPr>
            <a:spLocks noGrp="1"/>
          </p:cNvSpPr>
          <p:nvPr>
            <p:ph idx="1"/>
          </p:nvPr>
        </p:nvSpPr>
        <p:spPr>
          <a:xfrm>
            <a:off x="838200" y="1690688"/>
            <a:ext cx="10971498" cy="4667250"/>
          </a:xfrm>
        </p:spPr>
        <p:txBody>
          <a:bodyPr>
            <a:normAutofit/>
          </a:bodyPr>
          <a:lstStyle/>
          <a:p>
            <a:pPr>
              <a:lnSpc>
                <a:spcPct val="150000"/>
              </a:lnSpc>
            </a:pPr>
            <a:r>
              <a:rPr lang="en-AU" sz="2000" dirty="0">
                <a:latin typeface="Franklin Gothic Book" panose="020B0503020102020204" pitchFamily="34" charset="0"/>
                <a:cs typeface="Times New Roman" panose="02020603050405020304" pitchFamily="18" charset="0"/>
              </a:rPr>
              <a:t>Some Key Issues</a:t>
            </a:r>
          </a:p>
          <a:p>
            <a:pPr>
              <a:lnSpc>
                <a:spcPct val="150000"/>
              </a:lnSpc>
            </a:pPr>
            <a:r>
              <a:rPr lang="en-AU" sz="2000" dirty="0">
                <a:latin typeface="Franklin Gothic Book" panose="020B0503020102020204" pitchFamily="34" charset="0"/>
                <a:cs typeface="Times New Roman" panose="02020603050405020304" pitchFamily="18" charset="0"/>
              </a:rPr>
              <a:t>The Models – An Overview</a:t>
            </a:r>
          </a:p>
          <a:p>
            <a:pPr>
              <a:lnSpc>
                <a:spcPct val="150000"/>
              </a:lnSpc>
            </a:pPr>
            <a:r>
              <a:rPr lang="en-AU" sz="2000" dirty="0">
                <a:latin typeface="Franklin Gothic Book" panose="020B0503020102020204" pitchFamily="34" charset="0"/>
                <a:cs typeface="Times New Roman" panose="02020603050405020304" pitchFamily="18" charset="0"/>
              </a:rPr>
              <a:t>Governance </a:t>
            </a:r>
          </a:p>
        </p:txBody>
      </p:sp>
      <p:grpSp>
        <p:nvGrpSpPr>
          <p:cNvPr id="14" name="Group 13">
            <a:extLst>
              <a:ext uri="{FF2B5EF4-FFF2-40B4-BE49-F238E27FC236}">
                <a16:creationId xmlns:a16="http://schemas.microsoft.com/office/drawing/2014/main" id="{77A116D6-4C33-1CC4-CD06-175FFA14D099}"/>
              </a:ext>
              <a:ext uri="{C183D7F6-B498-43B3-948B-1728B52AA6E4}">
                <adec:decorative xmlns:adec="http://schemas.microsoft.com/office/drawing/2017/decorative" val="1"/>
              </a:ext>
            </a:extLst>
          </p:cNvPr>
          <p:cNvGrpSpPr/>
          <p:nvPr/>
        </p:nvGrpSpPr>
        <p:grpSpPr>
          <a:xfrm>
            <a:off x="0" y="5040976"/>
            <a:ext cx="12192000" cy="1817024"/>
            <a:chOff x="0" y="5040976"/>
            <a:chExt cx="12192000" cy="1817024"/>
          </a:xfrm>
        </p:grpSpPr>
        <p:pic>
          <p:nvPicPr>
            <p:cNvPr id="4" name="Picture 3">
              <a:extLst>
                <a:ext uri="{FF2B5EF4-FFF2-40B4-BE49-F238E27FC236}">
                  <a16:creationId xmlns:a16="http://schemas.microsoft.com/office/drawing/2014/main" id="{D651C9D8-FDB5-736A-AA0D-38EE91FA5320}"/>
                </a:ex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rcRect t="87939" r="85460"/>
            <a:stretch/>
          </p:blipFill>
          <p:spPr>
            <a:xfrm>
              <a:off x="0" y="5874026"/>
              <a:ext cx="838200" cy="983974"/>
            </a:xfrm>
            <a:prstGeom prst="rect">
              <a:avLst/>
            </a:prstGeom>
          </p:spPr>
        </p:pic>
        <p:pic>
          <p:nvPicPr>
            <p:cNvPr id="5" name="Picture 4">
              <a:extLst>
                <a:ext uri="{FF2B5EF4-FFF2-40B4-BE49-F238E27FC236}">
                  <a16:creationId xmlns:a16="http://schemas.microsoft.com/office/drawing/2014/main" id="{3A1B35FF-A6A2-6A6B-4587-EB0FCDF06713}"/>
                </a:ext>
                <a:ext uri="{C183D7F6-B498-43B3-948B-1728B52AA6E4}">
                  <adec:decorative xmlns:adec="http://schemas.microsoft.com/office/drawing/2017/decorative" val="1"/>
                </a:ext>
              </a:extLst>
            </p:cNvPr>
            <p:cNvPicPr>
              <a:picLocks noChangeAspect="1"/>
            </p:cNvPicPr>
            <p:nvPr/>
          </p:nvPicPr>
          <p:blipFill>
            <a:blip r:embed="rId3">
              <a:extLst>
                <a:ext uri="{28A0092B-C50C-407E-A947-70E740481C1C}">
                  <a14:useLocalDpi xmlns:a14="http://schemas.microsoft.com/office/drawing/2010/main" val="0"/>
                </a:ext>
              </a:extLst>
            </a:blip>
            <a:srcRect l="87749" t="77728"/>
            <a:stretch/>
          </p:blipFill>
          <p:spPr>
            <a:xfrm>
              <a:off x="11485746" y="5040976"/>
              <a:ext cx="706254" cy="1817023"/>
            </a:xfrm>
            <a:prstGeom prst="rect">
              <a:avLst/>
            </a:prstGeom>
          </p:spPr>
        </p:pic>
        <p:grpSp>
          <p:nvGrpSpPr>
            <p:cNvPr id="6" name="Group 5">
              <a:extLst>
                <a:ext uri="{FF2B5EF4-FFF2-40B4-BE49-F238E27FC236}">
                  <a16:creationId xmlns:a16="http://schemas.microsoft.com/office/drawing/2014/main" id="{931225A7-44E9-4E4A-43E2-6272A5E6AC00}"/>
                </a:ext>
              </a:extLst>
            </p:cNvPr>
            <p:cNvGrpSpPr/>
            <p:nvPr/>
          </p:nvGrpSpPr>
          <p:grpSpPr>
            <a:xfrm>
              <a:off x="7526435" y="5719198"/>
              <a:ext cx="3445063" cy="1115945"/>
              <a:chOff x="0" y="0"/>
              <a:chExt cx="2488917" cy="806768"/>
            </a:xfrm>
          </p:grpSpPr>
          <p:pic>
            <p:nvPicPr>
              <p:cNvPr id="7" name="Picture 6">
                <a:extLst>
                  <a:ext uri="{FF2B5EF4-FFF2-40B4-BE49-F238E27FC236}">
                    <a16:creationId xmlns:a16="http://schemas.microsoft.com/office/drawing/2014/main" id="{D4BF7AD8-A6F3-EFA3-8C05-0FDFC2C471B5}"/>
                  </a:ext>
                </a:extLst>
              </p:cNvPr>
              <p:cNvPicPr>
                <a:picLocks noChangeAspect="1"/>
              </p:cNvPicPr>
              <p:nvPr/>
            </p:nvPicPr>
            <p:blipFill rotWithShape="1">
              <a:blip r:embed="rId4">
                <a:extLst>
                  <a:ext uri="{28A0092B-C50C-407E-A947-70E740481C1C}">
                    <a14:useLocalDpi xmlns:a14="http://schemas.microsoft.com/office/drawing/2010/main" val="0"/>
                  </a:ext>
                </a:extLst>
              </a:blip>
              <a:srcRect l="4225" r="73493"/>
              <a:stretch/>
            </p:blipFill>
            <p:spPr>
              <a:xfrm>
                <a:off x="1034122" y="1588"/>
                <a:ext cx="542477" cy="805180"/>
              </a:xfrm>
              <a:prstGeom prst="rect">
                <a:avLst/>
              </a:prstGeom>
            </p:spPr>
          </p:pic>
          <p:pic>
            <p:nvPicPr>
              <p:cNvPr id="8" name="Picture 7">
                <a:extLst>
                  <a:ext uri="{FF2B5EF4-FFF2-40B4-BE49-F238E27FC236}">
                    <a16:creationId xmlns:a16="http://schemas.microsoft.com/office/drawing/2014/main" id="{EC9B4880-21CC-FE45-1924-43FFA4BFF678}"/>
                  </a:ext>
                </a:extLst>
              </p:cNvPr>
              <p:cNvPicPr>
                <a:picLocks noChangeAspect="1"/>
              </p:cNvPicPr>
              <p:nvPr/>
            </p:nvPicPr>
            <p:blipFill rotWithShape="1">
              <a:blip r:embed="rId5" cstate="print">
                <a:extLst>
                  <a:ext uri="{28A0092B-C50C-407E-A947-70E740481C1C}">
                    <a14:useLocalDpi xmlns:a14="http://schemas.microsoft.com/office/drawing/2010/main" val="0"/>
                  </a:ext>
                </a:extLst>
              </a:blip>
              <a:srcRect l="41692" r="37668"/>
              <a:stretch/>
            </p:blipFill>
            <p:spPr bwMode="auto">
              <a:xfrm>
                <a:off x="0" y="318"/>
                <a:ext cx="638955" cy="805815"/>
              </a:xfrm>
              <a:prstGeom prst="rect">
                <a:avLst/>
              </a:prstGeom>
              <a:noFill/>
              <a:ln>
                <a:noFill/>
              </a:ln>
            </p:spPr>
          </p:pic>
          <p:pic>
            <p:nvPicPr>
              <p:cNvPr id="10" name="Picture 9">
                <a:extLst>
                  <a:ext uri="{FF2B5EF4-FFF2-40B4-BE49-F238E27FC236}">
                    <a16:creationId xmlns:a16="http://schemas.microsoft.com/office/drawing/2014/main" id="{DC28746B-EADA-DB35-23A3-E37B6B359943}"/>
                  </a:ext>
                </a:extLst>
              </p:cNvPr>
              <p:cNvPicPr>
                <a:picLocks noChangeAspect="1"/>
              </p:cNvPicPr>
              <p:nvPr/>
            </p:nvPicPr>
            <p:blipFill rotWithShape="1">
              <a:blip r:embed="rId4">
                <a:extLst>
                  <a:ext uri="{28A0092B-C50C-407E-A947-70E740481C1C}">
                    <a14:useLocalDpi xmlns:a14="http://schemas.microsoft.com/office/drawing/2010/main" val="0"/>
                  </a:ext>
                </a:extLst>
              </a:blip>
              <a:srcRect l="60601" r="23167"/>
              <a:stretch/>
            </p:blipFill>
            <p:spPr>
              <a:xfrm>
                <a:off x="638955" y="953"/>
                <a:ext cx="395167" cy="805180"/>
              </a:xfrm>
              <a:prstGeom prst="rect">
                <a:avLst/>
              </a:prstGeom>
            </p:spPr>
          </p:pic>
          <p:pic>
            <p:nvPicPr>
              <p:cNvPr id="11" name="Picture 10">
                <a:extLst>
                  <a:ext uri="{FF2B5EF4-FFF2-40B4-BE49-F238E27FC236}">
                    <a16:creationId xmlns:a16="http://schemas.microsoft.com/office/drawing/2014/main" id="{FA045640-3497-7A65-65DC-AE204A9C869C}"/>
                  </a:ext>
                </a:extLst>
              </p:cNvPr>
              <p:cNvPicPr>
                <a:picLocks noChangeAspect="1"/>
              </p:cNvPicPr>
              <p:nvPr/>
            </p:nvPicPr>
            <p:blipFill rotWithShape="1">
              <a:blip r:embed="rId4">
                <a:extLst>
                  <a:ext uri="{28A0092B-C50C-407E-A947-70E740481C1C}">
                    <a14:useLocalDpi xmlns:a14="http://schemas.microsoft.com/office/drawing/2010/main" val="0"/>
                  </a:ext>
                </a:extLst>
              </a:blip>
              <a:srcRect l="60601" r="23167"/>
              <a:stretch/>
            </p:blipFill>
            <p:spPr>
              <a:xfrm>
                <a:off x="1576599" y="318"/>
                <a:ext cx="395167" cy="805180"/>
              </a:xfrm>
              <a:prstGeom prst="rect">
                <a:avLst/>
              </a:prstGeom>
            </p:spPr>
          </p:pic>
          <p:pic>
            <p:nvPicPr>
              <p:cNvPr id="12" name="Picture 11">
                <a:extLst>
                  <a:ext uri="{FF2B5EF4-FFF2-40B4-BE49-F238E27FC236}">
                    <a16:creationId xmlns:a16="http://schemas.microsoft.com/office/drawing/2014/main" id="{D55534C9-DC6A-EA1D-A247-31F438D9BCD7}"/>
                  </a:ext>
                </a:extLst>
              </p:cNvPr>
              <p:cNvPicPr>
                <a:picLocks noChangeAspect="1"/>
              </p:cNvPicPr>
              <p:nvPr/>
            </p:nvPicPr>
            <p:blipFill rotWithShape="1">
              <a:blip r:embed="rId5" cstate="print">
                <a:extLst>
                  <a:ext uri="{28A0092B-C50C-407E-A947-70E740481C1C}">
                    <a14:useLocalDpi xmlns:a14="http://schemas.microsoft.com/office/drawing/2010/main" val="0"/>
                  </a:ext>
                </a:extLst>
              </a:blip>
              <a:srcRect l="19520" r="63774"/>
              <a:stretch/>
            </p:blipFill>
            <p:spPr bwMode="auto">
              <a:xfrm>
                <a:off x="1971766" y="0"/>
                <a:ext cx="517151" cy="805815"/>
              </a:xfrm>
              <a:prstGeom prst="rect">
                <a:avLst/>
              </a:prstGeom>
              <a:noFill/>
              <a:ln>
                <a:noFill/>
              </a:ln>
            </p:spPr>
          </p:pic>
        </p:grpSp>
        <p:pic>
          <p:nvPicPr>
            <p:cNvPr id="13" name="Picture 12">
              <a:extLst>
                <a:ext uri="{FF2B5EF4-FFF2-40B4-BE49-F238E27FC236}">
                  <a16:creationId xmlns:a16="http://schemas.microsoft.com/office/drawing/2014/main" id="{EF560883-401A-B107-847B-1CCB96DD2649}"/>
                </a:ext>
              </a:extLst>
            </p:cNvPr>
            <p:cNvPicPr>
              <a:picLocks noChangeAspect="1"/>
            </p:cNvPicPr>
            <p:nvPr/>
          </p:nvPicPr>
          <p:blipFill>
            <a:blip r:embed="rId6">
              <a:extLst>
                <a:ext uri="{28A0092B-C50C-407E-A947-70E740481C1C}">
                  <a14:useLocalDpi xmlns:a14="http://schemas.microsoft.com/office/drawing/2010/main" val="0"/>
                </a:ext>
              </a:extLst>
            </a:blip>
            <a:srcRect/>
            <a:stretch>
              <a:fillRect/>
            </a:stretch>
          </p:blipFill>
          <p:spPr bwMode="auto">
            <a:xfrm>
              <a:off x="1044281" y="5899816"/>
              <a:ext cx="1487476" cy="754711"/>
            </a:xfrm>
            <a:prstGeom prst="rect">
              <a:avLst/>
            </a:prstGeom>
            <a:noFill/>
          </p:spPr>
        </p:pic>
      </p:grpSp>
    </p:spTree>
    <p:extLst>
      <p:ext uri="{BB962C8B-B14F-4D97-AF65-F5344CB8AC3E}">
        <p14:creationId xmlns:p14="http://schemas.microsoft.com/office/powerpoint/2010/main" val="11171521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199" y="1690688"/>
            <a:ext cx="10515600" cy="3579870"/>
          </a:xfrm>
        </p:spPr>
        <p:txBody>
          <a:bodyPr>
            <a:normAutofit fontScale="92500" lnSpcReduction="20000"/>
          </a:bodyPr>
          <a:lstStyle/>
          <a:p>
            <a:pPr>
              <a:lnSpc>
                <a:spcPct val="150000"/>
              </a:lnSpc>
            </a:pPr>
            <a:r>
              <a:rPr lang="en-AU" sz="2000" dirty="0">
                <a:solidFill>
                  <a:srgbClr val="000000"/>
                </a:solidFill>
                <a:latin typeface="Franklin Gothic Book" panose="020B0503020102020204" pitchFamily="34" charset="0"/>
                <a:cs typeface="Times New Roman" panose="02020603050405020304" pitchFamily="18" charset="0"/>
              </a:rPr>
              <a:t>MS Excel Spreadsheets:</a:t>
            </a:r>
          </a:p>
          <a:p>
            <a:pPr lvl="1">
              <a:lnSpc>
                <a:spcPct val="150000"/>
              </a:lnSpc>
            </a:pPr>
            <a:r>
              <a:rPr lang="en-AU" sz="2000" dirty="0">
                <a:latin typeface="Franklin Gothic Book" panose="020B0503020102020204" pitchFamily="34" charset="0"/>
                <a:cs typeface="Times New Roman" panose="02020603050405020304" pitchFamily="18" charset="0"/>
              </a:rPr>
              <a:t>The Service Provider Costing &amp; Pricing Model – to cost and price all activities for one year (Service Provider)</a:t>
            </a:r>
          </a:p>
          <a:p>
            <a:pPr lvl="1">
              <a:lnSpc>
                <a:spcPct val="150000"/>
              </a:lnSpc>
            </a:pPr>
            <a:r>
              <a:rPr lang="en-AU" sz="2000" dirty="0">
                <a:latin typeface="Franklin Gothic Book" panose="020B0503020102020204" pitchFamily="34" charset="0"/>
                <a:cs typeface="Times New Roman" panose="02020603050405020304" pitchFamily="18" charset="0"/>
              </a:rPr>
              <a:t>The Single Product Costing &amp; Pricing Model – to cost and price a single activity with multi-year capacity (Single Product)</a:t>
            </a:r>
            <a:endParaRPr lang="en-AU" sz="2000" dirty="0">
              <a:solidFill>
                <a:srgbClr val="000000"/>
              </a:solidFill>
              <a:latin typeface="Franklin Gothic Book" panose="020B0503020102020204" pitchFamily="34" charset="0"/>
              <a:cs typeface="Times New Roman" panose="02020603050405020304" pitchFamily="18" charset="0"/>
            </a:endParaRPr>
          </a:p>
          <a:p>
            <a:pPr>
              <a:lnSpc>
                <a:spcPct val="150000"/>
              </a:lnSpc>
            </a:pPr>
            <a:r>
              <a:rPr lang="en-AU" sz="2000" dirty="0">
                <a:solidFill>
                  <a:srgbClr val="000000"/>
                </a:solidFill>
                <a:latin typeface="Franklin Gothic Book" panose="020B0503020102020204" pitchFamily="34" charset="0"/>
                <a:cs typeface="Times New Roman" panose="02020603050405020304" pitchFamily="18" charset="0"/>
              </a:rPr>
              <a:t>System needs: Microsoft Excel 2010 compatibility minimum</a:t>
            </a:r>
          </a:p>
          <a:p>
            <a:pPr>
              <a:lnSpc>
                <a:spcPct val="150000"/>
              </a:lnSpc>
            </a:pPr>
            <a:r>
              <a:rPr lang="en-AU" sz="2000" dirty="0">
                <a:solidFill>
                  <a:srgbClr val="000000"/>
                </a:solidFill>
                <a:latin typeface="Franklin Gothic Book" panose="020B0503020102020204" pitchFamily="34" charset="0"/>
                <a:cs typeface="Times New Roman" panose="02020603050405020304" pitchFamily="18" charset="0"/>
              </a:rPr>
              <a:t>Within each model, sheets are interconnected – you enter data and the calculations are undertaken automatically</a:t>
            </a:r>
          </a:p>
        </p:txBody>
      </p:sp>
      <p:grpSp>
        <p:nvGrpSpPr>
          <p:cNvPr id="5" name="Group 4">
            <a:extLst>
              <a:ext uri="{FF2B5EF4-FFF2-40B4-BE49-F238E27FC236}">
                <a16:creationId xmlns:a16="http://schemas.microsoft.com/office/drawing/2014/main" id="{5BE1D827-0BC3-60BF-8670-1D7662B1B138}"/>
              </a:ext>
              <a:ext uri="{C183D7F6-B498-43B3-948B-1728B52AA6E4}">
                <adec:decorative xmlns:adec="http://schemas.microsoft.com/office/drawing/2017/decorative" val="1"/>
              </a:ext>
            </a:extLst>
          </p:cNvPr>
          <p:cNvGrpSpPr/>
          <p:nvPr/>
        </p:nvGrpSpPr>
        <p:grpSpPr>
          <a:xfrm>
            <a:off x="0" y="5040976"/>
            <a:ext cx="12192000" cy="1817024"/>
            <a:chOff x="0" y="5040976"/>
            <a:chExt cx="12192000" cy="1817024"/>
          </a:xfrm>
        </p:grpSpPr>
        <p:pic>
          <p:nvPicPr>
            <p:cNvPr id="6" name="Picture 5">
              <a:extLst>
                <a:ext uri="{FF2B5EF4-FFF2-40B4-BE49-F238E27FC236}">
                  <a16:creationId xmlns:a16="http://schemas.microsoft.com/office/drawing/2014/main" id="{F2146820-DC05-616A-60FD-B50CC5F68233}"/>
                </a:ex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rcRect t="87939" r="85460"/>
            <a:stretch/>
          </p:blipFill>
          <p:spPr>
            <a:xfrm>
              <a:off x="0" y="5874026"/>
              <a:ext cx="838200" cy="983974"/>
            </a:xfrm>
            <a:prstGeom prst="rect">
              <a:avLst/>
            </a:prstGeom>
          </p:spPr>
        </p:pic>
        <p:pic>
          <p:nvPicPr>
            <p:cNvPr id="7" name="Picture 6">
              <a:extLst>
                <a:ext uri="{FF2B5EF4-FFF2-40B4-BE49-F238E27FC236}">
                  <a16:creationId xmlns:a16="http://schemas.microsoft.com/office/drawing/2014/main" id="{F4213230-9D37-2E6F-76E4-673CE37C0424}"/>
                </a:ext>
                <a:ext uri="{C183D7F6-B498-43B3-948B-1728B52AA6E4}">
                  <adec:decorative xmlns:adec="http://schemas.microsoft.com/office/drawing/2017/decorative" val="1"/>
                </a:ext>
              </a:extLst>
            </p:cNvPr>
            <p:cNvPicPr>
              <a:picLocks noChangeAspect="1"/>
            </p:cNvPicPr>
            <p:nvPr/>
          </p:nvPicPr>
          <p:blipFill>
            <a:blip r:embed="rId3">
              <a:extLst>
                <a:ext uri="{28A0092B-C50C-407E-A947-70E740481C1C}">
                  <a14:useLocalDpi xmlns:a14="http://schemas.microsoft.com/office/drawing/2010/main" val="0"/>
                </a:ext>
              </a:extLst>
            </a:blip>
            <a:srcRect l="87749" t="77728"/>
            <a:stretch/>
          </p:blipFill>
          <p:spPr>
            <a:xfrm>
              <a:off x="11485746" y="5040976"/>
              <a:ext cx="706254" cy="1817023"/>
            </a:xfrm>
            <a:prstGeom prst="rect">
              <a:avLst/>
            </a:prstGeom>
          </p:spPr>
        </p:pic>
        <p:grpSp>
          <p:nvGrpSpPr>
            <p:cNvPr id="8" name="Group 7">
              <a:extLst>
                <a:ext uri="{FF2B5EF4-FFF2-40B4-BE49-F238E27FC236}">
                  <a16:creationId xmlns:a16="http://schemas.microsoft.com/office/drawing/2014/main" id="{C33A480C-3370-488A-DA36-66E9AFF4B8C4}"/>
                </a:ext>
              </a:extLst>
            </p:cNvPr>
            <p:cNvGrpSpPr/>
            <p:nvPr/>
          </p:nvGrpSpPr>
          <p:grpSpPr>
            <a:xfrm>
              <a:off x="7526435" y="5719198"/>
              <a:ext cx="3445063" cy="1115945"/>
              <a:chOff x="0" y="0"/>
              <a:chExt cx="2488917" cy="806768"/>
            </a:xfrm>
          </p:grpSpPr>
          <p:pic>
            <p:nvPicPr>
              <p:cNvPr id="10" name="Picture 9">
                <a:extLst>
                  <a:ext uri="{FF2B5EF4-FFF2-40B4-BE49-F238E27FC236}">
                    <a16:creationId xmlns:a16="http://schemas.microsoft.com/office/drawing/2014/main" id="{FD2A2217-0F77-A59E-DD41-CF6D6F5E8FEB}"/>
                  </a:ext>
                </a:extLst>
              </p:cNvPr>
              <p:cNvPicPr>
                <a:picLocks noChangeAspect="1"/>
              </p:cNvPicPr>
              <p:nvPr/>
            </p:nvPicPr>
            <p:blipFill rotWithShape="1">
              <a:blip r:embed="rId4">
                <a:extLst>
                  <a:ext uri="{28A0092B-C50C-407E-A947-70E740481C1C}">
                    <a14:useLocalDpi xmlns:a14="http://schemas.microsoft.com/office/drawing/2010/main" val="0"/>
                  </a:ext>
                </a:extLst>
              </a:blip>
              <a:srcRect l="4225" r="73493"/>
              <a:stretch/>
            </p:blipFill>
            <p:spPr>
              <a:xfrm>
                <a:off x="1034122" y="1588"/>
                <a:ext cx="542477" cy="805180"/>
              </a:xfrm>
              <a:prstGeom prst="rect">
                <a:avLst/>
              </a:prstGeom>
            </p:spPr>
          </p:pic>
          <p:pic>
            <p:nvPicPr>
              <p:cNvPr id="11" name="Picture 10">
                <a:extLst>
                  <a:ext uri="{FF2B5EF4-FFF2-40B4-BE49-F238E27FC236}">
                    <a16:creationId xmlns:a16="http://schemas.microsoft.com/office/drawing/2014/main" id="{84551601-8DAF-66C4-9320-86B1BD71DC57}"/>
                  </a:ext>
                </a:extLst>
              </p:cNvPr>
              <p:cNvPicPr>
                <a:picLocks noChangeAspect="1"/>
              </p:cNvPicPr>
              <p:nvPr/>
            </p:nvPicPr>
            <p:blipFill rotWithShape="1">
              <a:blip r:embed="rId5" cstate="print">
                <a:extLst>
                  <a:ext uri="{28A0092B-C50C-407E-A947-70E740481C1C}">
                    <a14:useLocalDpi xmlns:a14="http://schemas.microsoft.com/office/drawing/2010/main" val="0"/>
                  </a:ext>
                </a:extLst>
              </a:blip>
              <a:srcRect l="41692" r="37668"/>
              <a:stretch/>
            </p:blipFill>
            <p:spPr bwMode="auto">
              <a:xfrm>
                <a:off x="0" y="318"/>
                <a:ext cx="638955" cy="805815"/>
              </a:xfrm>
              <a:prstGeom prst="rect">
                <a:avLst/>
              </a:prstGeom>
              <a:noFill/>
              <a:ln>
                <a:noFill/>
              </a:ln>
            </p:spPr>
          </p:pic>
          <p:pic>
            <p:nvPicPr>
              <p:cNvPr id="12" name="Picture 11">
                <a:extLst>
                  <a:ext uri="{FF2B5EF4-FFF2-40B4-BE49-F238E27FC236}">
                    <a16:creationId xmlns:a16="http://schemas.microsoft.com/office/drawing/2014/main" id="{9D807786-8F5F-5204-8FC9-92E34E84989C}"/>
                  </a:ext>
                </a:extLst>
              </p:cNvPr>
              <p:cNvPicPr>
                <a:picLocks noChangeAspect="1"/>
              </p:cNvPicPr>
              <p:nvPr/>
            </p:nvPicPr>
            <p:blipFill rotWithShape="1">
              <a:blip r:embed="rId4">
                <a:extLst>
                  <a:ext uri="{28A0092B-C50C-407E-A947-70E740481C1C}">
                    <a14:useLocalDpi xmlns:a14="http://schemas.microsoft.com/office/drawing/2010/main" val="0"/>
                  </a:ext>
                </a:extLst>
              </a:blip>
              <a:srcRect l="60601" r="23167"/>
              <a:stretch/>
            </p:blipFill>
            <p:spPr>
              <a:xfrm>
                <a:off x="638955" y="953"/>
                <a:ext cx="395167" cy="805180"/>
              </a:xfrm>
              <a:prstGeom prst="rect">
                <a:avLst/>
              </a:prstGeom>
            </p:spPr>
          </p:pic>
          <p:pic>
            <p:nvPicPr>
              <p:cNvPr id="13" name="Picture 12">
                <a:extLst>
                  <a:ext uri="{FF2B5EF4-FFF2-40B4-BE49-F238E27FC236}">
                    <a16:creationId xmlns:a16="http://schemas.microsoft.com/office/drawing/2014/main" id="{3D0BCDCB-6AD6-F61A-4EEB-2C776B2FE287}"/>
                  </a:ext>
                </a:extLst>
              </p:cNvPr>
              <p:cNvPicPr>
                <a:picLocks noChangeAspect="1"/>
              </p:cNvPicPr>
              <p:nvPr/>
            </p:nvPicPr>
            <p:blipFill rotWithShape="1">
              <a:blip r:embed="rId4">
                <a:extLst>
                  <a:ext uri="{28A0092B-C50C-407E-A947-70E740481C1C}">
                    <a14:useLocalDpi xmlns:a14="http://schemas.microsoft.com/office/drawing/2010/main" val="0"/>
                  </a:ext>
                </a:extLst>
              </a:blip>
              <a:srcRect l="60601" r="23167"/>
              <a:stretch/>
            </p:blipFill>
            <p:spPr>
              <a:xfrm>
                <a:off x="1576599" y="318"/>
                <a:ext cx="395167" cy="805180"/>
              </a:xfrm>
              <a:prstGeom prst="rect">
                <a:avLst/>
              </a:prstGeom>
            </p:spPr>
          </p:pic>
          <p:pic>
            <p:nvPicPr>
              <p:cNvPr id="14" name="Picture 13">
                <a:extLst>
                  <a:ext uri="{FF2B5EF4-FFF2-40B4-BE49-F238E27FC236}">
                    <a16:creationId xmlns:a16="http://schemas.microsoft.com/office/drawing/2014/main" id="{6653E497-E22D-72DD-4C3F-5A0E61CF6226}"/>
                  </a:ext>
                </a:extLst>
              </p:cNvPr>
              <p:cNvPicPr>
                <a:picLocks noChangeAspect="1"/>
              </p:cNvPicPr>
              <p:nvPr/>
            </p:nvPicPr>
            <p:blipFill rotWithShape="1">
              <a:blip r:embed="rId5" cstate="print">
                <a:extLst>
                  <a:ext uri="{28A0092B-C50C-407E-A947-70E740481C1C}">
                    <a14:useLocalDpi xmlns:a14="http://schemas.microsoft.com/office/drawing/2010/main" val="0"/>
                  </a:ext>
                </a:extLst>
              </a:blip>
              <a:srcRect l="19520" r="63774"/>
              <a:stretch/>
            </p:blipFill>
            <p:spPr bwMode="auto">
              <a:xfrm>
                <a:off x="1971766" y="0"/>
                <a:ext cx="517151" cy="805815"/>
              </a:xfrm>
              <a:prstGeom prst="rect">
                <a:avLst/>
              </a:prstGeom>
              <a:noFill/>
              <a:ln>
                <a:noFill/>
              </a:ln>
            </p:spPr>
          </p:pic>
        </p:grpSp>
        <p:pic>
          <p:nvPicPr>
            <p:cNvPr id="9" name="Picture 8">
              <a:extLst>
                <a:ext uri="{FF2B5EF4-FFF2-40B4-BE49-F238E27FC236}">
                  <a16:creationId xmlns:a16="http://schemas.microsoft.com/office/drawing/2014/main" id="{2B4FCF10-5CAA-BEA7-AB64-B3E5A48EB038}"/>
                </a:ext>
              </a:extLst>
            </p:cNvPr>
            <p:cNvPicPr>
              <a:picLocks noChangeAspect="1"/>
            </p:cNvPicPr>
            <p:nvPr/>
          </p:nvPicPr>
          <p:blipFill>
            <a:blip r:embed="rId6">
              <a:extLst>
                <a:ext uri="{28A0092B-C50C-407E-A947-70E740481C1C}">
                  <a14:useLocalDpi xmlns:a14="http://schemas.microsoft.com/office/drawing/2010/main" val="0"/>
                </a:ext>
              </a:extLst>
            </a:blip>
            <a:srcRect/>
            <a:stretch>
              <a:fillRect/>
            </a:stretch>
          </p:blipFill>
          <p:spPr bwMode="auto">
            <a:xfrm>
              <a:off x="1044281" y="5899816"/>
              <a:ext cx="1487476" cy="754711"/>
            </a:xfrm>
            <a:prstGeom prst="rect">
              <a:avLst/>
            </a:prstGeom>
            <a:noFill/>
          </p:spPr>
        </p:pic>
      </p:grpSp>
      <p:sp>
        <p:nvSpPr>
          <p:cNvPr id="17" name="Title 1">
            <a:extLst>
              <a:ext uri="{FF2B5EF4-FFF2-40B4-BE49-F238E27FC236}">
                <a16:creationId xmlns:a16="http://schemas.microsoft.com/office/drawing/2014/main" id="{8C298F02-2C8E-5527-A61D-E35DA7C9E98C}"/>
              </a:ext>
            </a:extLst>
          </p:cNvPr>
          <p:cNvSpPr>
            <a:spLocks noGrp="1"/>
          </p:cNvSpPr>
          <p:nvPr>
            <p:ph type="title"/>
          </p:nvPr>
        </p:nvSpPr>
        <p:spPr>
          <a:xfrm>
            <a:off x="838200" y="365125"/>
            <a:ext cx="10515600" cy="1325563"/>
          </a:xfrm>
        </p:spPr>
        <p:txBody>
          <a:bodyPr>
            <a:normAutofit/>
          </a:bodyPr>
          <a:lstStyle/>
          <a:p>
            <a:r>
              <a:rPr lang="en-AU" sz="4000" b="1" dirty="0">
                <a:latin typeface="Tahoma" panose="020B0604030504040204" pitchFamily="34" charset="0"/>
                <a:ea typeface="Tahoma" panose="020B0604030504040204" pitchFamily="34" charset="0"/>
                <a:cs typeface="Tahoma" panose="020B0604030504040204" pitchFamily="34" charset="0"/>
              </a:rPr>
              <a:t>Some Key Issues</a:t>
            </a:r>
          </a:p>
        </p:txBody>
      </p:sp>
    </p:spTree>
    <p:extLst>
      <p:ext uri="{BB962C8B-B14F-4D97-AF65-F5344CB8AC3E}">
        <p14:creationId xmlns:p14="http://schemas.microsoft.com/office/powerpoint/2010/main" val="33549223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199" y="1616364"/>
            <a:ext cx="10515600" cy="3654194"/>
          </a:xfrm>
        </p:spPr>
        <p:txBody>
          <a:bodyPr>
            <a:normAutofit/>
          </a:bodyPr>
          <a:lstStyle/>
          <a:p>
            <a:pPr>
              <a:lnSpc>
                <a:spcPct val="150000"/>
              </a:lnSpc>
            </a:pPr>
            <a:r>
              <a:rPr lang="en-AU" sz="2000" dirty="0">
                <a:solidFill>
                  <a:srgbClr val="000000"/>
                </a:solidFill>
                <a:latin typeface="Franklin Gothic Book" panose="020B0503020102020204" pitchFamily="34" charset="0"/>
                <a:cs typeface="Times New Roman" panose="02020603050405020304" pitchFamily="18" charset="0"/>
              </a:rPr>
              <a:t>Uniform Elements:</a:t>
            </a:r>
          </a:p>
          <a:p>
            <a:pPr lvl="1">
              <a:lnSpc>
                <a:spcPct val="150000"/>
              </a:lnSpc>
            </a:pPr>
            <a:r>
              <a:rPr lang="en-AU" sz="2000" dirty="0">
                <a:solidFill>
                  <a:srgbClr val="000000"/>
                </a:solidFill>
                <a:latin typeface="Franklin Gothic Book" panose="020B0503020102020204" pitchFamily="34" charset="0"/>
                <a:cs typeface="Times New Roman" panose="02020603050405020304" pitchFamily="18" charset="0"/>
              </a:rPr>
              <a:t>Structure: </a:t>
            </a:r>
          </a:p>
          <a:p>
            <a:pPr lvl="2">
              <a:lnSpc>
                <a:spcPct val="150000"/>
              </a:lnSpc>
            </a:pPr>
            <a:r>
              <a:rPr lang="en-AU" dirty="0" err="1">
                <a:solidFill>
                  <a:srgbClr val="000000"/>
                </a:solidFill>
                <a:latin typeface="Franklin Gothic Book" panose="020B0503020102020204" pitchFamily="34" charset="0"/>
                <a:cs typeface="Times New Roman" panose="02020603050405020304" pitchFamily="18" charset="0"/>
              </a:rPr>
              <a:t>Key_Data</a:t>
            </a:r>
            <a:endParaRPr lang="en-AU" dirty="0">
              <a:solidFill>
                <a:srgbClr val="000000"/>
              </a:solidFill>
              <a:latin typeface="Franklin Gothic Book" panose="020B0503020102020204" pitchFamily="34" charset="0"/>
              <a:cs typeface="Times New Roman" panose="02020603050405020304" pitchFamily="18" charset="0"/>
            </a:endParaRPr>
          </a:p>
          <a:p>
            <a:pPr lvl="2">
              <a:lnSpc>
                <a:spcPct val="150000"/>
              </a:lnSpc>
            </a:pPr>
            <a:r>
              <a:rPr lang="en-AU" dirty="0">
                <a:solidFill>
                  <a:srgbClr val="000000"/>
                </a:solidFill>
                <a:latin typeface="Franklin Gothic Book" panose="020B0503020102020204" pitchFamily="34" charset="0"/>
                <a:cs typeface="Times New Roman" panose="02020603050405020304" pitchFamily="18" charset="0"/>
              </a:rPr>
              <a:t>People, Property, Vehicles, </a:t>
            </a:r>
            <a:r>
              <a:rPr lang="en-AU" dirty="0" err="1">
                <a:solidFill>
                  <a:srgbClr val="000000"/>
                </a:solidFill>
                <a:latin typeface="Franklin Gothic Book" panose="020B0503020102020204" pitchFamily="34" charset="0"/>
                <a:cs typeface="Times New Roman" panose="02020603050405020304" pitchFamily="18" charset="0"/>
              </a:rPr>
              <a:t>Direct_OH</a:t>
            </a:r>
            <a:r>
              <a:rPr lang="en-AU" dirty="0">
                <a:solidFill>
                  <a:srgbClr val="000000"/>
                </a:solidFill>
                <a:latin typeface="Franklin Gothic Book" panose="020B0503020102020204" pitchFamily="34" charset="0"/>
                <a:cs typeface="Times New Roman" panose="02020603050405020304" pitchFamily="18" charset="0"/>
              </a:rPr>
              <a:t> </a:t>
            </a:r>
          </a:p>
          <a:p>
            <a:pPr lvl="2">
              <a:lnSpc>
                <a:spcPct val="150000"/>
              </a:lnSpc>
            </a:pPr>
            <a:r>
              <a:rPr lang="en-AU" dirty="0" err="1">
                <a:solidFill>
                  <a:srgbClr val="000000"/>
                </a:solidFill>
                <a:latin typeface="Franklin Gothic Book" panose="020B0503020102020204" pitchFamily="34" charset="0"/>
                <a:cs typeface="Times New Roman" panose="02020603050405020304" pitchFamily="18" charset="0"/>
              </a:rPr>
              <a:t>Program_Pricing</a:t>
            </a:r>
            <a:r>
              <a:rPr lang="en-AU" dirty="0">
                <a:solidFill>
                  <a:srgbClr val="000000"/>
                </a:solidFill>
                <a:latin typeface="Franklin Gothic Book" panose="020B0503020102020204" pitchFamily="34" charset="0"/>
                <a:cs typeface="Times New Roman" panose="02020603050405020304" pitchFamily="18" charset="0"/>
              </a:rPr>
              <a:t>, </a:t>
            </a:r>
            <a:r>
              <a:rPr lang="en-AU" dirty="0" err="1">
                <a:solidFill>
                  <a:srgbClr val="000000"/>
                </a:solidFill>
                <a:latin typeface="Franklin Gothic Book" panose="020B0503020102020204" pitchFamily="34" charset="0"/>
                <a:cs typeface="Times New Roman" panose="02020603050405020304" pitchFamily="18" charset="0"/>
              </a:rPr>
              <a:t>Accommodation_Pricing</a:t>
            </a:r>
            <a:r>
              <a:rPr lang="en-AU" dirty="0">
                <a:solidFill>
                  <a:srgbClr val="000000"/>
                </a:solidFill>
                <a:latin typeface="Franklin Gothic Book" panose="020B0503020102020204" pitchFamily="34" charset="0"/>
                <a:cs typeface="Times New Roman" panose="02020603050405020304" pitchFamily="18" charset="0"/>
              </a:rPr>
              <a:t>, </a:t>
            </a:r>
            <a:r>
              <a:rPr lang="en-AU" dirty="0" err="1">
                <a:solidFill>
                  <a:srgbClr val="000000"/>
                </a:solidFill>
                <a:latin typeface="Franklin Gothic Book" panose="020B0503020102020204" pitchFamily="34" charset="0"/>
                <a:cs typeface="Times New Roman" panose="02020603050405020304" pitchFamily="18" charset="0"/>
              </a:rPr>
              <a:t>Health_Professionals_Pricing</a:t>
            </a:r>
            <a:endParaRPr lang="en-AU" dirty="0">
              <a:solidFill>
                <a:srgbClr val="000000"/>
              </a:solidFill>
              <a:latin typeface="Franklin Gothic Book" panose="020B0503020102020204" pitchFamily="34" charset="0"/>
              <a:cs typeface="Times New Roman" panose="02020603050405020304" pitchFamily="18" charset="0"/>
            </a:endParaRPr>
          </a:p>
        </p:txBody>
      </p:sp>
      <p:grpSp>
        <p:nvGrpSpPr>
          <p:cNvPr id="6" name="Group 5">
            <a:extLst>
              <a:ext uri="{FF2B5EF4-FFF2-40B4-BE49-F238E27FC236}">
                <a16:creationId xmlns:a16="http://schemas.microsoft.com/office/drawing/2014/main" id="{2FE8406A-1E54-181D-6F9D-60ECDB4572BE}"/>
              </a:ext>
              <a:ext uri="{C183D7F6-B498-43B3-948B-1728B52AA6E4}">
                <adec:decorative xmlns:adec="http://schemas.microsoft.com/office/drawing/2017/decorative" val="1"/>
              </a:ext>
            </a:extLst>
          </p:cNvPr>
          <p:cNvGrpSpPr/>
          <p:nvPr/>
        </p:nvGrpSpPr>
        <p:grpSpPr>
          <a:xfrm>
            <a:off x="0" y="5040976"/>
            <a:ext cx="12192000" cy="1817024"/>
            <a:chOff x="0" y="5040976"/>
            <a:chExt cx="12192000" cy="1817024"/>
          </a:xfrm>
        </p:grpSpPr>
        <p:pic>
          <p:nvPicPr>
            <p:cNvPr id="7" name="Picture 6">
              <a:extLst>
                <a:ext uri="{FF2B5EF4-FFF2-40B4-BE49-F238E27FC236}">
                  <a16:creationId xmlns:a16="http://schemas.microsoft.com/office/drawing/2014/main" id="{8100A6FC-83A6-5CB6-961F-39B4F9B98125}"/>
                </a:ex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rcRect t="87939" r="85460"/>
            <a:stretch/>
          </p:blipFill>
          <p:spPr>
            <a:xfrm>
              <a:off x="0" y="5874026"/>
              <a:ext cx="838200" cy="983974"/>
            </a:xfrm>
            <a:prstGeom prst="rect">
              <a:avLst/>
            </a:prstGeom>
          </p:spPr>
        </p:pic>
        <p:pic>
          <p:nvPicPr>
            <p:cNvPr id="8" name="Picture 7">
              <a:extLst>
                <a:ext uri="{FF2B5EF4-FFF2-40B4-BE49-F238E27FC236}">
                  <a16:creationId xmlns:a16="http://schemas.microsoft.com/office/drawing/2014/main" id="{FF39EE45-F8CC-A78A-FAD4-AE23AD3487C4}"/>
                </a:ext>
                <a:ext uri="{C183D7F6-B498-43B3-948B-1728B52AA6E4}">
                  <adec:decorative xmlns:adec="http://schemas.microsoft.com/office/drawing/2017/decorative" val="1"/>
                </a:ext>
              </a:extLst>
            </p:cNvPr>
            <p:cNvPicPr>
              <a:picLocks noChangeAspect="1"/>
            </p:cNvPicPr>
            <p:nvPr/>
          </p:nvPicPr>
          <p:blipFill>
            <a:blip r:embed="rId3">
              <a:extLst>
                <a:ext uri="{28A0092B-C50C-407E-A947-70E740481C1C}">
                  <a14:useLocalDpi xmlns:a14="http://schemas.microsoft.com/office/drawing/2010/main" val="0"/>
                </a:ext>
              </a:extLst>
            </a:blip>
            <a:srcRect l="87749" t="77728"/>
            <a:stretch/>
          </p:blipFill>
          <p:spPr>
            <a:xfrm>
              <a:off x="11485746" y="5040976"/>
              <a:ext cx="706254" cy="1817023"/>
            </a:xfrm>
            <a:prstGeom prst="rect">
              <a:avLst/>
            </a:prstGeom>
          </p:spPr>
        </p:pic>
        <p:grpSp>
          <p:nvGrpSpPr>
            <p:cNvPr id="9" name="Group 8">
              <a:extLst>
                <a:ext uri="{FF2B5EF4-FFF2-40B4-BE49-F238E27FC236}">
                  <a16:creationId xmlns:a16="http://schemas.microsoft.com/office/drawing/2014/main" id="{66BA8A2C-0CAC-0CE4-C083-1FBAE8A89A79}"/>
                </a:ext>
              </a:extLst>
            </p:cNvPr>
            <p:cNvGrpSpPr/>
            <p:nvPr/>
          </p:nvGrpSpPr>
          <p:grpSpPr>
            <a:xfrm>
              <a:off x="7526435" y="5719198"/>
              <a:ext cx="3445063" cy="1115945"/>
              <a:chOff x="0" y="0"/>
              <a:chExt cx="2488917" cy="806768"/>
            </a:xfrm>
          </p:grpSpPr>
          <p:pic>
            <p:nvPicPr>
              <p:cNvPr id="11" name="Picture 10">
                <a:extLst>
                  <a:ext uri="{FF2B5EF4-FFF2-40B4-BE49-F238E27FC236}">
                    <a16:creationId xmlns:a16="http://schemas.microsoft.com/office/drawing/2014/main" id="{67FCF739-AEF8-343E-2ECE-CFCB22E8FB08}"/>
                  </a:ext>
                </a:extLst>
              </p:cNvPr>
              <p:cNvPicPr>
                <a:picLocks noChangeAspect="1"/>
              </p:cNvPicPr>
              <p:nvPr/>
            </p:nvPicPr>
            <p:blipFill rotWithShape="1">
              <a:blip r:embed="rId4">
                <a:extLst>
                  <a:ext uri="{28A0092B-C50C-407E-A947-70E740481C1C}">
                    <a14:useLocalDpi xmlns:a14="http://schemas.microsoft.com/office/drawing/2010/main" val="0"/>
                  </a:ext>
                </a:extLst>
              </a:blip>
              <a:srcRect l="4225" r="73493"/>
              <a:stretch/>
            </p:blipFill>
            <p:spPr>
              <a:xfrm>
                <a:off x="1034122" y="1588"/>
                <a:ext cx="542477" cy="805180"/>
              </a:xfrm>
              <a:prstGeom prst="rect">
                <a:avLst/>
              </a:prstGeom>
            </p:spPr>
          </p:pic>
          <p:pic>
            <p:nvPicPr>
              <p:cNvPr id="12" name="Picture 11">
                <a:extLst>
                  <a:ext uri="{FF2B5EF4-FFF2-40B4-BE49-F238E27FC236}">
                    <a16:creationId xmlns:a16="http://schemas.microsoft.com/office/drawing/2014/main" id="{6124CF6B-616B-4C25-6875-9564BAE0785C}"/>
                  </a:ext>
                </a:extLst>
              </p:cNvPr>
              <p:cNvPicPr>
                <a:picLocks noChangeAspect="1"/>
              </p:cNvPicPr>
              <p:nvPr/>
            </p:nvPicPr>
            <p:blipFill rotWithShape="1">
              <a:blip r:embed="rId5" cstate="print">
                <a:extLst>
                  <a:ext uri="{28A0092B-C50C-407E-A947-70E740481C1C}">
                    <a14:useLocalDpi xmlns:a14="http://schemas.microsoft.com/office/drawing/2010/main" val="0"/>
                  </a:ext>
                </a:extLst>
              </a:blip>
              <a:srcRect l="41692" r="37668"/>
              <a:stretch/>
            </p:blipFill>
            <p:spPr bwMode="auto">
              <a:xfrm>
                <a:off x="0" y="318"/>
                <a:ext cx="638955" cy="805815"/>
              </a:xfrm>
              <a:prstGeom prst="rect">
                <a:avLst/>
              </a:prstGeom>
              <a:noFill/>
              <a:ln>
                <a:noFill/>
              </a:ln>
            </p:spPr>
          </p:pic>
          <p:pic>
            <p:nvPicPr>
              <p:cNvPr id="13" name="Picture 12">
                <a:extLst>
                  <a:ext uri="{FF2B5EF4-FFF2-40B4-BE49-F238E27FC236}">
                    <a16:creationId xmlns:a16="http://schemas.microsoft.com/office/drawing/2014/main" id="{CA25220F-B640-A157-E43C-BE7B89753061}"/>
                  </a:ext>
                </a:extLst>
              </p:cNvPr>
              <p:cNvPicPr>
                <a:picLocks noChangeAspect="1"/>
              </p:cNvPicPr>
              <p:nvPr/>
            </p:nvPicPr>
            <p:blipFill rotWithShape="1">
              <a:blip r:embed="rId4">
                <a:extLst>
                  <a:ext uri="{28A0092B-C50C-407E-A947-70E740481C1C}">
                    <a14:useLocalDpi xmlns:a14="http://schemas.microsoft.com/office/drawing/2010/main" val="0"/>
                  </a:ext>
                </a:extLst>
              </a:blip>
              <a:srcRect l="60601" r="23167"/>
              <a:stretch/>
            </p:blipFill>
            <p:spPr>
              <a:xfrm>
                <a:off x="638955" y="953"/>
                <a:ext cx="395167" cy="805180"/>
              </a:xfrm>
              <a:prstGeom prst="rect">
                <a:avLst/>
              </a:prstGeom>
            </p:spPr>
          </p:pic>
          <p:pic>
            <p:nvPicPr>
              <p:cNvPr id="14" name="Picture 13">
                <a:extLst>
                  <a:ext uri="{FF2B5EF4-FFF2-40B4-BE49-F238E27FC236}">
                    <a16:creationId xmlns:a16="http://schemas.microsoft.com/office/drawing/2014/main" id="{28158C66-99F9-0477-FD2D-C3E226560310}"/>
                  </a:ext>
                </a:extLst>
              </p:cNvPr>
              <p:cNvPicPr>
                <a:picLocks noChangeAspect="1"/>
              </p:cNvPicPr>
              <p:nvPr/>
            </p:nvPicPr>
            <p:blipFill rotWithShape="1">
              <a:blip r:embed="rId4">
                <a:extLst>
                  <a:ext uri="{28A0092B-C50C-407E-A947-70E740481C1C}">
                    <a14:useLocalDpi xmlns:a14="http://schemas.microsoft.com/office/drawing/2010/main" val="0"/>
                  </a:ext>
                </a:extLst>
              </a:blip>
              <a:srcRect l="60601" r="23167"/>
              <a:stretch/>
            </p:blipFill>
            <p:spPr>
              <a:xfrm>
                <a:off x="1576599" y="318"/>
                <a:ext cx="395167" cy="805180"/>
              </a:xfrm>
              <a:prstGeom prst="rect">
                <a:avLst/>
              </a:prstGeom>
            </p:spPr>
          </p:pic>
          <p:pic>
            <p:nvPicPr>
              <p:cNvPr id="15" name="Picture 14">
                <a:extLst>
                  <a:ext uri="{FF2B5EF4-FFF2-40B4-BE49-F238E27FC236}">
                    <a16:creationId xmlns:a16="http://schemas.microsoft.com/office/drawing/2014/main" id="{8FE59C3B-303E-7D19-51D4-2141FB85F6B2}"/>
                  </a:ext>
                </a:extLst>
              </p:cNvPr>
              <p:cNvPicPr>
                <a:picLocks noChangeAspect="1"/>
              </p:cNvPicPr>
              <p:nvPr/>
            </p:nvPicPr>
            <p:blipFill rotWithShape="1">
              <a:blip r:embed="rId5" cstate="print">
                <a:extLst>
                  <a:ext uri="{28A0092B-C50C-407E-A947-70E740481C1C}">
                    <a14:useLocalDpi xmlns:a14="http://schemas.microsoft.com/office/drawing/2010/main" val="0"/>
                  </a:ext>
                </a:extLst>
              </a:blip>
              <a:srcRect l="19520" r="63774"/>
              <a:stretch/>
            </p:blipFill>
            <p:spPr bwMode="auto">
              <a:xfrm>
                <a:off x="1971766" y="0"/>
                <a:ext cx="517151" cy="805815"/>
              </a:xfrm>
              <a:prstGeom prst="rect">
                <a:avLst/>
              </a:prstGeom>
              <a:noFill/>
              <a:ln>
                <a:noFill/>
              </a:ln>
            </p:spPr>
          </p:pic>
        </p:grpSp>
        <p:pic>
          <p:nvPicPr>
            <p:cNvPr id="10" name="Picture 9">
              <a:extLst>
                <a:ext uri="{FF2B5EF4-FFF2-40B4-BE49-F238E27FC236}">
                  <a16:creationId xmlns:a16="http://schemas.microsoft.com/office/drawing/2014/main" id="{BE836D60-AAEA-4C01-FCFF-B46FC9A82C7C}"/>
                </a:ext>
              </a:extLst>
            </p:cNvPr>
            <p:cNvPicPr>
              <a:picLocks noChangeAspect="1"/>
            </p:cNvPicPr>
            <p:nvPr/>
          </p:nvPicPr>
          <p:blipFill>
            <a:blip r:embed="rId6">
              <a:extLst>
                <a:ext uri="{28A0092B-C50C-407E-A947-70E740481C1C}">
                  <a14:useLocalDpi xmlns:a14="http://schemas.microsoft.com/office/drawing/2010/main" val="0"/>
                </a:ext>
              </a:extLst>
            </a:blip>
            <a:srcRect/>
            <a:stretch>
              <a:fillRect/>
            </a:stretch>
          </p:blipFill>
          <p:spPr bwMode="auto">
            <a:xfrm>
              <a:off x="1044281" y="5899816"/>
              <a:ext cx="1487476" cy="754711"/>
            </a:xfrm>
            <a:prstGeom prst="rect">
              <a:avLst/>
            </a:prstGeom>
            <a:noFill/>
          </p:spPr>
        </p:pic>
      </p:grpSp>
      <p:sp>
        <p:nvSpPr>
          <p:cNvPr id="18" name="TextBox 17">
            <a:extLst>
              <a:ext uri="{FF2B5EF4-FFF2-40B4-BE49-F238E27FC236}">
                <a16:creationId xmlns:a16="http://schemas.microsoft.com/office/drawing/2014/main" id="{2D50E03F-FCAD-7EF6-47B6-A9305279E084}"/>
              </a:ext>
            </a:extLst>
          </p:cNvPr>
          <p:cNvSpPr txBox="1"/>
          <p:nvPr/>
        </p:nvSpPr>
        <p:spPr>
          <a:xfrm>
            <a:off x="10581927" y="563402"/>
            <a:ext cx="900000" cy="369332"/>
          </a:xfrm>
          <a:prstGeom prst="rect">
            <a:avLst/>
          </a:prstGeom>
          <a:solidFill>
            <a:srgbClr val="213F9C"/>
          </a:solidFill>
          <a:ln>
            <a:solidFill>
              <a:schemeClr val="accent1">
                <a:shade val="50000"/>
              </a:schemeClr>
            </a:solidFill>
          </a:ln>
        </p:spPr>
        <p:txBody>
          <a:bodyPr wrap="none" rtlCol="0">
            <a:spAutoFit/>
          </a:bodyPr>
          <a:lstStyle/>
          <a:p>
            <a:pPr algn="ctr"/>
            <a:r>
              <a:rPr lang="en-AU" b="1" dirty="0">
                <a:solidFill>
                  <a:schemeClr val="bg1"/>
                </a:solidFill>
                <a:latin typeface="Franklin Gothic Book" panose="020B0503020102020204" pitchFamily="34" charset="0"/>
              </a:rPr>
              <a:t>HB 23</a:t>
            </a:r>
          </a:p>
        </p:txBody>
      </p:sp>
      <p:sp>
        <p:nvSpPr>
          <p:cNvPr id="19" name="Title 1">
            <a:extLst>
              <a:ext uri="{FF2B5EF4-FFF2-40B4-BE49-F238E27FC236}">
                <a16:creationId xmlns:a16="http://schemas.microsoft.com/office/drawing/2014/main" id="{2EF6991D-6A7C-4840-1303-65B52813B657}"/>
              </a:ext>
            </a:extLst>
          </p:cNvPr>
          <p:cNvSpPr>
            <a:spLocks noGrp="1"/>
          </p:cNvSpPr>
          <p:nvPr>
            <p:ph type="title"/>
          </p:nvPr>
        </p:nvSpPr>
        <p:spPr>
          <a:xfrm>
            <a:off x="838200" y="365125"/>
            <a:ext cx="10515600" cy="1325563"/>
          </a:xfrm>
        </p:spPr>
        <p:txBody>
          <a:bodyPr>
            <a:normAutofit/>
          </a:bodyPr>
          <a:lstStyle/>
          <a:p>
            <a:r>
              <a:rPr lang="en-AU" sz="4000" b="1" dirty="0">
                <a:latin typeface="Tahoma" panose="020B0604030504040204" pitchFamily="34" charset="0"/>
                <a:ea typeface="Tahoma" panose="020B0604030504040204" pitchFamily="34" charset="0"/>
                <a:cs typeface="Tahoma" panose="020B0604030504040204" pitchFamily="34" charset="0"/>
              </a:rPr>
              <a:t>The Models – An Overview</a:t>
            </a:r>
          </a:p>
        </p:txBody>
      </p:sp>
      <p:sp>
        <p:nvSpPr>
          <p:cNvPr id="21" name="Right Brace 20">
            <a:extLst>
              <a:ext uri="{FF2B5EF4-FFF2-40B4-BE49-F238E27FC236}">
                <a16:creationId xmlns:a16="http://schemas.microsoft.com/office/drawing/2014/main" id="{BC2013C5-63C2-5986-EC0B-22BB330C54AA}"/>
              </a:ext>
              <a:ext uri="{C183D7F6-B498-43B3-948B-1728B52AA6E4}">
                <adec:decorative xmlns:adec="http://schemas.microsoft.com/office/drawing/2017/decorative" val="1"/>
              </a:ext>
            </a:extLst>
          </p:cNvPr>
          <p:cNvSpPr/>
          <p:nvPr/>
        </p:nvSpPr>
        <p:spPr>
          <a:xfrm rot="5400000">
            <a:off x="6529755" y="1390456"/>
            <a:ext cx="649481" cy="5950609"/>
          </a:xfrm>
          <a:prstGeom prst="rightBrace">
            <a:avLst/>
          </a:prstGeom>
          <a:ln w="28575"/>
        </p:spPr>
        <p:style>
          <a:lnRef idx="1">
            <a:schemeClr val="accent1"/>
          </a:lnRef>
          <a:fillRef idx="0">
            <a:schemeClr val="accent1"/>
          </a:fillRef>
          <a:effectRef idx="0">
            <a:schemeClr val="accent1"/>
          </a:effectRef>
          <a:fontRef idx="minor">
            <a:schemeClr val="tx1"/>
          </a:fontRef>
        </p:style>
        <p:txBody>
          <a:bodyPr rtlCol="0" anchor="ctr"/>
          <a:lstStyle/>
          <a:p>
            <a:pPr algn="ctr"/>
            <a:endParaRPr lang="en-AU"/>
          </a:p>
        </p:txBody>
      </p:sp>
      <p:sp>
        <p:nvSpPr>
          <p:cNvPr id="22" name="TextBox 21">
            <a:extLst>
              <a:ext uri="{FF2B5EF4-FFF2-40B4-BE49-F238E27FC236}">
                <a16:creationId xmlns:a16="http://schemas.microsoft.com/office/drawing/2014/main" id="{D567923D-085D-1349-2A48-E1242F20D230}"/>
              </a:ext>
            </a:extLst>
          </p:cNvPr>
          <p:cNvSpPr txBox="1"/>
          <p:nvPr/>
        </p:nvSpPr>
        <p:spPr>
          <a:xfrm>
            <a:off x="5604536" y="4733804"/>
            <a:ext cx="2499917" cy="1015663"/>
          </a:xfrm>
          <a:prstGeom prst="rect">
            <a:avLst/>
          </a:prstGeom>
          <a:noFill/>
        </p:spPr>
        <p:txBody>
          <a:bodyPr wrap="square" rtlCol="0">
            <a:spAutoFit/>
          </a:bodyPr>
          <a:lstStyle/>
          <a:p>
            <a:pPr algn="ctr"/>
            <a:r>
              <a:rPr lang="en-AU" sz="2000" dirty="0">
                <a:latin typeface="Franklin Gothic Book" panose="020B0503020102020204" pitchFamily="34" charset="0"/>
                <a:cs typeface="Times New Roman" panose="02020603050405020304" pitchFamily="18" charset="0"/>
              </a:rPr>
              <a:t>Optional, won’t be needed for all organisations</a:t>
            </a:r>
          </a:p>
        </p:txBody>
      </p:sp>
    </p:spTree>
    <p:extLst>
      <p:ext uri="{BB962C8B-B14F-4D97-AF65-F5344CB8AC3E}">
        <p14:creationId xmlns:p14="http://schemas.microsoft.com/office/powerpoint/2010/main" val="13219986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grpId="0" nodeType="clickEffect">
                                  <p:stCondLst>
                                    <p:cond delay="0"/>
                                  </p:stCondLst>
                                  <p:childTnLst>
                                    <p:set>
                                      <p:cBhvr>
                                        <p:cTn id="26" dur="1" fill="hold">
                                          <p:stCondLst>
                                            <p:cond delay="0"/>
                                          </p:stCondLst>
                                        </p:cTn>
                                        <p:tgtEl>
                                          <p:spTgt spid="21"/>
                                        </p:tgtEl>
                                        <p:attrNameLst>
                                          <p:attrName>style.visibility</p:attrName>
                                        </p:attrNameLst>
                                      </p:cBhvr>
                                      <p:to>
                                        <p:strVal val="visible"/>
                                      </p:to>
                                    </p:set>
                                    <p:anim calcmode="lin" valueType="num">
                                      <p:cBhvr additive="base">
                                        <p:cTn id="27" dur="500" fill="hold"/>
                                        <p:tgtEl>
                                          <p:spTgt spid="21"/>
                                        </p:tgtEl>
                                        <p:attrNameLst>
                                          <p:attrName>ppt_x</p:attrName>
                                        </p:attrNameLst>
                                      </p:cBhvr>
                                      <p:tavLst>
                                        <p:tav tm="0">
                                          <p:val>
                                            <p:strVal val="#ppt_x"/>
                                          </p:val>
                                        </p:tav>
                                        <p:tav tm="100000">
                                          <p:val>
                                            <p:strVal val="#ppt_x"/>
                                          </p:val>
                                        </p:tav>
                                      </p:tavLst>
                                    </p:anim>
                                    <p:anim calcmode="lin" valueType="num">
                                      <p:cBhvr additive="base">
                                        <p:cTn id="28" dur="500" fill="hold"/>
                                        <p:tgtEl>
                                          <p:spTgt spid="21"/>
                                        </p:tgtEl>
                                        <p:attrNameLst>
                                          <p:attrName>ppt_y</p:attrName>
                                        </p:attrNameLst>
                                      </p:cBhvr>
                                      <p:tavLst>
                                        <p:tav tm="0">
                                          <p:val>
                                            <p:strVal val="1+#ppt_h/2"/>
                                          </p:val>
                                        </p:tav>
                                        <p:tav tm="100000">
                                          <p:val>
                                            <p:strVal val="#ppt_y"/>
                                          </p:val>
                                        </p:tav>
                                      </p:tavLst>
                                    </p:anim>
                                  </p:childTnLst>
                                </p:cTn>
                              </p:par>
                              <p:par>
                                <p:cTn id="29" presetID="2" presetClass="entr" presetSubtype="4" fill="hold" grpId="0" nodeType="withEffect">
                                  <p:stCondLst>
                                    <p:cond delay="0"/>
                                  </p:stCondLst>
                                  <p:childTnLst>
                                    <p:set>
                                      <p:cBhvr>
                                        <p:cTn id="30" dur="1" fill="hold">
                                          <p:stCondLst>
                                            <p:cond delay="0"/>
                                          </p:stCondLst>
                                        </p:cTn>
                                        <p:tgtEl>
                                          <p:spTgt spid="22"/>
                                        </p:tgtEl>
                                        <p:attrNameLst>
                                          <p:attrName>style.visibility</p:attrName>
                                        </p:attrNameLst>
                                      </p:cBhvr>
                                      <p:to>
                                        <p:strVal val="visible"/>
                                      </p:to>
                                    </p:set>
                                    <p:anim calcmode="lin" valueType="num">
                                      <p:cBhvr additive="base">
                                        <p:cTn id="31" dur="500" fill="hold"/>
                                        <p:tgtEl>
                                          <p:spTgt spid="22"/>
                                        </p:tgtEl>
                                        <p:attrNameLst>
                                          <p:attrName>ppt_x</p:attrName>
                                        </p:attrNameLst>
                                      </p:cBhvr>
                                      <p:tavLst>
                                        <p:tav tm="0">
                                          <p:val>
                                            <p:strVal val="#ppt_x"/>
                                          </p:val>
                                        </p:tav>
                                        <p:tav tm="100000">
                                          <p:val>
                                            <p:strVal val="#ppt_x"/>
                                          </p:val>
                                        </p:tav>
                                      </p:tavLst>
                                    </p:anim>
                                    <p:anim calcmode="lin" valueType="num">
                                      <p:cBhvr additive="base">
                                        <p:cTn id="32" dur="500" fill="hold"/>
                                        <p:tgtEl>
                                          <p:spTgt spid="2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 grpId="0" animBg="1"/>
      <p:bldP spid="22"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05163" y="1690688"/>
            <a:ext cx="7899471" cy="3579870"/>
          </a:xfrm>
        </p:spPr>
        <p:txBody>
          <a:bodyPr numCol="2">
            <a:normAutofit lnSpcReduction="10000"/>
          </a:bodyPr>
          <a:lstStyle/>
          <a:p>
            <a:pPr>
              <a:lnSpc>
                <a:spcPct val="150000"/>
              </a:lnSpc>
            </a:pPr>
            <a:r>
              <a:rPr lang="en-AU" sz="2000" dirty="0">
                <a:solidFill>
                  <a:srgbClr val="000000"/>
                </a:solidFill>
                <a:latin typeface="Franklin Gothic Book" panose="020B0503020102020204" pitchFamily="34" charset="0"/>
                <a:cs typeface="Times New Roman" panose="02020603050405020304" pitchFamily="18" charset="0"/>
              </a:rPr>
              <a:t>Model-Specific Elements:</a:t>
            </a:r>
          </a:p>
          <a:p>
            <a:pPr lvl="1">
              <a:lnSpc>
                <a:spcPct val="150000"/>
              </a:lnSpc>
            </a:pPr>
            <a:r>
              <a:rPr lang="en-AU" sz="2000" dirty="0">
                <a:solidFill>
                  <a:srgbClr val="000000"/>
                </a:solidFill>
                <a:latin typeface="Franklin Gothic Book" panose="020B0503020102020204" pitchFamily="34" charset="0"/>
                <a:cs typeface="Times New Roman" panose="02020603050405020304" pitchFamily="18" charset="0"/>
              </a:rPr>
              <a:t>Service Provider: </a:t>
            </a:r>
          </a:p>
          <a:p>
            <a:pPr lvl="2">
              <a:lnSpc>
                <a:spcPct val="150000"/>
              </a:lnSpc>
            </a:pPr>
            <a:r>
              <a:rPr lang="en-AU" dirty="0" err="1">
                <a:solidFill>
                  <a:srgbClr val="000000"/>
                </a:solidFill>
                <a:latin typeface="Franklin Gothic Book" panose="020B0503020102020204" pitchFamily="34" charset="0"/>
                <a:cs typeface="Times New Roman" panose="02020603050405020304" pitchFamily="18" charset="0"/>
              </a:rPr>
              <a:t>Indirect_OH</a:t>
            </a:r>
            <a:endParaRPr lang="en-AU" dirty="0">
              <a:solidFill>
                <a:srgbClr val="000000"/>
              </a:solidFill>
              <a:latin typeface="Franklin Gothic Book" panose="020B0503020102020204" pitchFamily="34" charset="0"/>
              <a:cs typeface="Times New Roman" panose="02020603050405020304" pitchFamily="18" charset="0"/>
            </a:endParaRPr>
          </a:p>
          <a:p>
            <a:pPr lvl="2">
              <a:lnSpc>
                <a:spcPct val="150000"/>
              </a:lnSpc>
            </a:pPr>
            <a:r>
              <a:rPr lang="en-AU" dirty="0" err="1">
                <a:solidFill>
                  <a:srgbClr val="000000"/>
                </a:solidFill>
                <a:latin typeface="Franklin Gothic Book" panose="020B0503020102020204" pitchFamily="34" charset="0"/>
                <a:cs typeface="Times New Roman" panose="02020603050405020304" pitchFamily="18" charset="0"/>
              </a:rPr>
              <a:t>Client_Pricing_Calculator</a:t>
            </a:r>
            <a:endParaRPr lang="en-AU" dirty="0">
              <a:solidFill>
                <a:srgbClr val="000000"/>
              </a:solidFill>
              <a:latin typeface="Franklin Gothic Book" panose="020B0503020102020204" pitchFamily="34" charset="0"/>
              <a:cs typeface="Times New Roman" panose="02020603050405020304" pitchFamily="18" charset="0"/>
            </a:endParaRPr>
          </a:p>
          <a:p>
            <a:pPr lvl="2">
              <a:lnSpc>
                <a:spcPct val="150000"/>
              </a:lnSpc>
            </a:pPr>
            <a:r>
              <a:rPr lang="en-AU" dirty="0" err="1">
                <a:solidFill>
                  <a:srgbClr val="000000"/>
                </a:solidFill>
                <a:latin typeface="Franklin Gothic Book" panose="020B0503020102020204" pitchFamily="34" charset="0"/>
                <a:cs typeface="Times New Roman" panose="02020603050405020304" pitchFamily="18" charset="0"/>
              </a:rPr>
              <a:t>Cost_Summary</a:t>
            </a:r>
            <a:endParaRPr lang="en-AU" dirty="0">
              <a:solidFill>
                <a:srgbClr val="000000"/>
              </a:solidFill>
              <a:latin typeface="Franklin Gothic Book" panose="020B0503020102020204" pitchFamily="34" charset="0"/>
              <a:cs typeface="Times New Roman" panose="02020603050405020304" pitchFamily="18" charset="0"/>
            </a:endParaRPr>
          </a:p>
          <a:p>
            <a:pPr lvl="2">
              <a:lnSpc>
                <a:spcPct val="150000"/>
              </a:lnSpc>
            </a:pPr>
            <a:r>
              <a:rPr lang="en-AU" dirty="0" err="1">
                <a:solidFill>
                  <a:srgbClr val="000000"/>
                </a:solidFill>
                <a:latin typeface="Franklin Gothic Book" panose="020B0503020102020204" pitchFamily="34" charset="0"/>
                <a:cs typeface="Times New Roman" panose="02020603050405020304" pitchFamily="18" charset="0"/>
              </a:rPr>
              <a:t>Funding_Sources</a:t>
            </a:r>
            <a:endParaRPr lang="en-AU" dirty="0">
              <a:solidFill>
                <a:srgbClr val="000000"/>
              </a:solidFill>
              <a:latin typeface="Franklin Gothic Book" panose="020B0503020102020204" pitchFamily="34" charset="0"/>
              <a:cs typeface="Times New Roman" panose="02020603050405020304" pitchFamily="18" charset="0"/>
            </a:endParaRPr>
          </a:p>
          <a:p>
            <a:pPr lvl="2">
              <a:lnSpc>
                <a:spcPct val="150000"/>
              </a:lnSpc>
            </a:pPr>
            <a:r>
              <a:rPr lang="en-AU" dirty="0" err="1">
                <a:solidFill>
                  <a:srgbClr val="000000"/>
                </a:solidFill>
                <a:latin typeface="Franklin Gothic Book" panose="020B0503020102020204" pitchFamily="34" charset="0"/>
                <a:cs typeface="Times New Roman" panose="02020603050405020304" pitchFamily="18" charset="0"/>
              </a:rPr>
              <a:t>Funding_Summary</a:t>
            </a:r>
            <a:endParaRPr lang="en-AU" dirty="0">
              <a:solidFill>
                <a:srgbClr val="000000"/>
              </a:solidFill>
              <a:latin typeface="Franklin Gothic Book" panose="020B0503020102020204" pitchFamily="34" charset="0"/>
              <a:cs typeface="Times New Roman" panose="02020603050405020304" pitchFamily="18" charset="0"/>
            </a:endParaRPr>
          </a:p>
          <a:p>
            <a:pPr lvl="2">
              <a:lnSpc>
                <a:spcPct val="150000"/>
              </a:lnSpc>
            </a:pPr>
            <a:endParaRPr lang="en-AU" dirty="0">
              <a:solidFill>
                <a:srgbClr val="000000"/>
              </a:solidFill>
              <a:latin typeface="Franklin Gothic Book" panose="020B0503020102020204" pitchFamily="34" charset="0"/>
              <a:cs typeface="Times New Roman" panose="02020603050405020304" pitchFamily="18" charset="0"/>
            </a:endParaRPr>
          </a:p>
          <a:p>
            <a:pPr lvl="1">
              <a:lnSpc>
                <a:spcPct val="150000"/>
              </a:lnSpc>
            </a:pPr>
            <a:r>
              <a:rPr lang="en-AU" sz="2000" dirty="0">
                <a:solidFill>
                  <a:srgbClr val="000000"/>
                </a:solidFill>
                <a:latin typeface="Franklin Gothic Book" panose="020B0503020102020204" pitchFamily="34" charset="0"/>
                <a:cs typeface="Times New Roman" panose="02020603050405020304" pitchFamily="18" charset="0"/>
              </a:rPr>
              <a:t>Single Product:</a:t>
            </a:r>
          </a:p>
          <a:p>
            <a:pPr lvl="2">
              <a:lnSpc>
                <a:spcPct val="150000"/>
              </a:lnSpc>
            </a:pPr>
            <a:r>
              <a:rPr lang="en-AU" dirty="0" err="1">
                <a:solidFill>
                  <a:srgbClr val="000000"/>
                </a:solidFill>
                <a:latin typeface="Franklin Gothic Book" panose="020B0503020102020204" pitchFamily="34" charset="0"/>
                <a:cs typeface="Times New Roman" panose="02020603050405020304" pitchFamily="18" charset="0"/>
              </a:rPr>
              <a:t>Capital_Purchases</a:t>
            </a:r>
            <a:endParaRPr lang="en-AU" dirty="0">
              <a:solidFill>
                <a:srgbClr val="000000"/>
              </a:solidFill>
              <a:latin typeface="Franklin Gothic Book" panose="020B0503020102020204" pitchFamily="34" charset="0"/>
              <a:cs typeface="Times New Roman" panose="02020603050405020304" pitchFamily="18" charset="0"/>
            </a:endParaRPr>
          </a:p>
          <a:p>
            <a:pPr lvl="2">
              <a:lnSpc>
                <a:spcPct val="150000"/>
              </a:lnSpc>
            </a:pPr>
            <a:r>
              <a:rPr lang="en-AU" dirty="0" err="1">
                <a:solidFill>
                  <a:srgbClr val="000000"/>
                </a:solidFill>
                <a:latin typeface="Franklin Gothic Book" panose="020B0503020102020204" pitchFamily="34" charset="0"/>
                <a:cs typeface="Times New Roman" panose="02020603050405020304" pitchFamily="18" charset="0"/>
              </a:rPr>
              <a:t>Multiyear_Pricing</a:t>
            </a:r>
            <a:endParaRPr lang="en-AU" dirty="0">
              <a:solidFill>
                <a:srgbClr val="000000"/>
              </a:solidFill>
              <a:latin typeface="Franklin Gothic Book" panose="020B0503020102020204" pitchFamily="34" charset="0"/>
              <a:cs typeface="Times New Roman" panose="02020603050405020304" pitchFamily="18" charset="0"/>
            </a:endParaRPr>
          </a:p>
          <a:p>
            <a:pPr marL="0" indent="0">
              <a:lnSpc>
                <a:spcPct val="150000"/>
              </a:lnSpc>
              <a:buNone/>
            </a:pPr>
            <a:endParaRPr lang="en-AU" sz="2000" dirty="0">
              <a:solidFill>
                <a:srgbClr val="000000"/>
              </a:solidFill>
              <a:latin typeface="Franklin Gothic Book" panose="020B0503020102020204" pitchFamily="34" charset="0"/>
              <a:cs typeface="Times New Roman" panose="02020603050405020304" pitchFamily="18" charset="0"/>
            </a:endParaRPr>
          </a:p>
          <a:p>
            <a:endParaRPr lang="en-AU" sz="2000" dirty="0">
              <a:latin typeface="Franklin Gothic Book" panose="020B0503020102020204" pitchFamily="34" charset="0"/>
              <a:cs typeface="Times New Roman" panose="02020603050405020304" pitchFamily="18" charset="0"/>
            </a:endParaRPr>
          </a:p>
        </p:txBody>
      </p:sp>
      <p:sp>
        <p:nvSpPr>
          <p:cNvPr id="6" name="Right Brace 5">
            <a:extLst>
              <a:ext uri="{FF2B5EF4-FFF2-40B4-BE49-F238E27FC236}">
                <a16:creationId xmlns:a16="http://schemas.microsoft.com/office/drawing/2014/main" id="{97FC62BA-14C7-F46D-6C1C-24445F183BBC}"/>
              </a:ext>
              <a:ext uri="{C183D7F6-B498-43B3-948B-1728B52AA6E4}">
                <adec:decorative xmlns:adec="http://schemas.microsoft.com/office/drawing/2017/decorative" val="1"/>
              </a:ext>
            </a:extLst>
          </p:cNvPr>
          <p:cNvSpPr/>
          <p:nvPr/>
        </p:nvSpPr>
        <p:spPr>
          <a:xfrm rot="5400000">
            <a:off x="4509225" y="2206215"/>
            <a:ext cx="649481" cy="6376488"/>
          </a:xfrm>
          <a:prstGeom prst="rightBrace">
            <a:avLst/>
          </a:prstGeom>
          <a:ln w="28575"/>
        </p:spPr>
        <p:style>
          <a:lnRef idx="1">
            <a:schemeClr val="accent1"/>
          </a:lnRef>
          <a:fillRef idx="0">
            <a:schemeClr val="accent1"/>
          </a:fillRef>
          <a:effectRef idx="0">
            <a:schemeClr val="accent1"/>
          </a:effectRef>
          <a:fontRef idx="minor">
            <a:schemeClr val="tx1"/>
          </a:fontRef>
        </p:style>
        <p:txBody>
          <a:bodyPr rtlCol="0" anchor="ctr"/>
          <a:lstStyle/>
          <a:p>
            <a:pPr algn="ctr"/>
            <a:endParaRPr lang="en-AU"/>
          </a:p>
        </p:txBody>
      </p:sp>
      <p:sp>
        <p:nvSpPr>
          <p:cNvPr id="7" name="TextBox 6">
            <a:extLst>
              <a:ext uri="{FF2B5EF4-FFF2-40B4-BE49-F238E27FC236}">
                <a16:creationId xmlns:a16="http://schemas.microsoft.com/office/drawing/2014/main" id="{3DE87B56-E6CC-5C88-3895-0F0EC7027E77}"/>
              </a:ext>
            </a:extLst>
          </p:cNvPr>
          <p:cNvSpPr txBox="1"/>
          <p:nvPr/>
        </p:nvSpPr>
        <p:spPr>
          <a:xfrm>
            <a:off x="3507046" y="5784989"/>
            <a:ext cx="2678833" cy="707886"/>
          </a:xfrm>
          <a:prstGeom prst="rect">
            <a:avLst/>
          </a:prstGeom>
          <a:noFill/>
        </p:spPr>
        <p:txBody>
          <a:bodyPr wrap="square" rtlCol="0">
            <a:spAutoFit/>
          </a:bodyPr>
          <a:lstStyle/>
          <a:p>
            <a:pPr algn="ctr"/>
            <a:r>
              <a:rPr lang="en-AU" sz="2000" dirty="0">
                <a:latin typeface="Franklin Gothic Book" panose="020B0503020102020204" pitchFamily="34" charset="0"/>
                <a:cs typeface="Times New Roman" panose="02020603050405020304" pitchFamily="18" charset="0"/>
              </a:rPr>
              <a:t>Step-by-step explainer in the Handbook</a:t>
            </a:r>
          </a:p>
        </p:txBody>
      </p:sp>
      <p:pic>
        <p:nvPicPr>
          <p:cNvPr id="8" name="Picture 7" descr="Front page of the Handbook">
            <a:extLst>
              <a:ext uri="{FF2B5EF4-FFF2-40B4-BE49-F238E27FC236}">
                <a16:creationId xmlns:a16="http://schemas.microsoft.com/office/drawing/2014/main" id="{277D943A-5D43-0F02-DF25-0B0547844085}"/>
              </a:ext>
            </a:extLst>
          </p:cNvPr>
          <p:cNvPicPr>
            <a:picLocks noChangeAspect="1"/>
          </p:cNvPicPr>
          <p:nvPr/>
        </p:nvPicPr>
        <p:blipFill>
          <a:blip r:embed="rId2"/>
          <a:stretch>
            <a:fillRect/>
          </a:stretch>
        </p:blipFill>
        <p:spPr>
          <a:xfrm>
            <a:off x="8684356" y="1119043"/>
            <a:ext cx="3220752" cy="4335627"/>
          </a:xfrm>
          <a:prstGeom prst="rect">
            <a:avLst/>
          </a:prstGeom>
        </p:spPr>
      </p:pic>
      <p:grpSp>
        <p:nvGrpSpPr>
          <p:cNvPr id="9" name="Group 8">
            <a:extLst>
              <a:ext uri="{FF2B5EF4-FFF2-40B4-BE49-F238E27FC236}">
                <a16:creationId xmlns:a16="http://schemas.microsoft.com/office/drawing/2014/main" id="{C321ADFB-4EBA-25DB-A78F-74802AA44668}"/>
              </a:ext>
              <a:ext uri="{C183D7F6-B498-43B3-948B-1728B52AA6E4}">
                <adec:decorative xmlns:adec="http://schemas.microsoft.com/office/drawing/2017/decorative" val="1"/>
              </a:ext>
            </a:extLst>
          </p:cNvPr>
          <p:cNvGrpSpPr/>
          <p:nvPr/>
        </p:nvGrpSpPr>
        <p:grpSpPr>
          <a:xfrm>
            <a:off x="0" y="5040976"/>
            <a:ext cx="12192000" cy="1817024"/>
            <a:chOff x="0" y="5040976"/>
            <a:chExt cx="12192000" cy="1817024"/>
          </a:xfrm>
        </p:grpSpPr>
        <p:pic>
          <p:nvPicPr>
            <p:cNvPr id="10" name="Picture 9">
              <a:extLst>
                <a:ext uri="{FF2B5EF4-FFF2-40B4-BE49-F238E27FC236}">
                  <a16:creationId xmlns:a16="http://schemas.microsoft.com/office/drawing/2014/main" id="{9E4FB46D-3B16-BFF0-CBBB-456FD2CF3003}"/>
                </a:ext>
                <a:ext uri="{C183D7F6-B498-43B3-948B-1728B52AA6E4}">
                  <adec:decorative xmlns:adec="http://schemas.microsoft.com/office/drawing/2017/decorative" val="1"/>
                </a:ext>
              </a:extLst>
            </p:cNvPr>
            <p:cNvPicPr>
              <a:picLocks noChangeAspect="1"/>
            </p:cNvPicPr>
            <p:nvPr/>
          </p:nvPicPr>
          <p:blipFill>
            <a:blip r:embed="rId3">
              <a:extLst>
                <a:ext uri="{28A0092B-C50C-407E-A947-70E740481C1C}">
                  <a14:useLocalDpi xmlns:a14="http://schemas.microsoft.com/office/drawing/2010/main" val="0"/>
                </a:ext>
              </a:extLst>
            </a:blip>
            <a:srcRect t="87939" r="85460"/>
            <a:stretch/>
          </p:blipFill>
          <p:spPr>
            <a:xfrm>
              <a:off x="0" y="5874026"/>
              <a:ext cx="838200" cy="983974"/>
            </a:xfrm>
            <a:prstGeom prst="rect">
              <a:avLst/>
            </a:prstGeom>
          </p:spPr>
        </p:pic>
        <p:pic>
          <p:nvPicPr>
            <p:cNvPr id="11" name="Picture 10">
              <a:extLst>
                <a:ext uri="{FF2B5EF4-FFF2-40B4-BE49-F238E27FC236}">
                  <a16:creationId xmlns:a16="http://schemas.microsoft.com/office/drawing/2014/main" id="{DB51A3F5-418D-8F11-3A71-4B0C1257EBFE}"/>
                </a:ext>
                <a:ext uri="{C183D7F6-B498-43B3-948B-1728B52AA6E4}">
                  <adec:decorative xmlns:adec="http://schemas.microsoft.com/office/drawing/2017/decorative" val="1"/>
                </a:ext>
              </a:extLst>
            </p:cNvPr>
            <p:cNvPicPr>
              <a:picLocks noChangeAspect="1"/>
            </p:cNvPicPr>
            <p:nvPr/>
          </p:nvPicPr>
          <p:blipFill>
            <a:blip r:embed="rId4">
              <a:extLst>
                <a:ext uri="{28A0092B-C50C-407E-A947-70E740481C1C}">
                  <a14:useLocalDpi xmlns:a14="http://schemas.microsoft.com/office/drawing/2010/main" val="0"/>
                </a:ext>
              </a:extLst>
            </a:blip>
            <a:srcRect l="87749" t="77728"/>
            <a:stretch/>
          </p:blipFill>
          <p:spPr>
            <a:xfrm>
              <a:off x="11485746" y="5040976"/>
              <a:ext cx="706254" cy="1817023"/>
            </a:xfrm>
            <a:prstGeom prst="rect">
              <a:avLst/>
            </a:prstGeom>
          </p:spPr>
        </p:pic>
        <p:grpSp>
          <p:nvGrpSpPr>
            <p:cNvPr id="12" name="Group 11">
              <a:extLst>
                <a:ext uri="{FF2B5EF4-FFF2-40B4-BE49-F238E27FC236}">
                  <a16:creationId xmlns:a16="http://schemas.microsoft.com/office/drawing/2014/main" id="{1C75D4E8-2A53-9EA5-74E0-972388086E99}"/>
                </a:ext>
              </a:extLst>
            </p:cNvPr>
            <p:cNvGrpSpPr/>
            <p:nvPr/>
          </p:nvGrpSpPr>
          <p:grpSpPr>
            <a:xfrm>
              <a:off x="7526435" y="5719198"/>
              <a:ext cx="3445063" cy="1115945"/>
              <a:chOff x="0" y="0"/>
              <a:chExt cx="2488917" cy="806768"/>
            </a:xfrm>
          </p:grpSpPr>
          <p:pic>
            <p:nvPicPr>
              <p:cNvPr id="14" name="Picture 13">
                <a:extLst>
                  <a:ext uri="{FF2B5EF4-FFF2-40B4-BE49-F238E27FC236}">
                    <a16:creationId xmlns:a16="http://schemas.microsoft.com/office/drawing/2014/main" id="{E58C3B40-D8E9-D0A4-AC43-5F2B6CFAB3F9}"/>
                  </a:ext>
                </a:extLst>
              </p:cNvPr>
              <p:cNvPicPr>
                <a:picLocks noChangeAspect="1"/>
              </p:cNvPicPr>
              <p:nvPr/>
            </p:nvPicPr>
            <p:blipFill rotWithShape="1">
              <a:blip r:embed="rId5">
                <a:extLst>
                  <a:ext uri="{28A0092B-C50C-407E-A947-70E740481C1C}">
                    <a14:useLocalDpi xmlns:a14="http://schemas.microsoft.com/office/drawing/2010/main" val="0"/>
                  </a:ext>
                </a:extLst>
              </a:blip>
              <a:srcRect l="4225" r="73493"/>
              <a:stretch/>
            </p:blipFill>
            <p:spPr>
              <a:xfrm>
                <a:off x="1034122" y="1588"/>
                <a:ext cx="542477" cy="805180"/>
              </a:xfrm>
              <a:prstGeom prst="rect">
                <a:avLst/>
              </a:prstGeom>
            </p:spPr>
          </p:pic>
          <p:pic>
            <p:nvPicPr>
              <p:cNvPr id="15" name="Picture 14">
                <a:extLst>
                  <a:ext uri="{FF2B5EF4-FFF2-40B4-BE49-F238E27FC236}">
                    <a16:creationId xmlns:a16="http://schemas.microsoft.com/office/drawing/2014/main" id="{4DA98E55-1F99-2659-CB5D-6F374E04DE3F}"/>
                  </a:ext>
                </a:extLst>
              </p:cNvPr>
              <p:cNvPicPr>
                <a:picLocks noChangeAspect="1"/>
              </p:cNvPicPr>
              <p:nvPr/>
            </p:nvPicPr>
            <p:blipFill rotWithShape="1">
              <a:blip r:embed="rId6" cstate="print">
                <a:extLst>
                  <a:ext uri="{28A0092B-C50C-407E-A947-70E740481C1C}">
                    <a14:useLocalDpi xmlns:a14="http://schemas.microsoft.com/office/drawing/2010/main" val="0"/>
                  </a:ext>
                </a:extLst>
              </a:blip>
              <a:srcRect l="41692" r="37668"/>
              <a:stretch/>
            </p:blipFill>
            <p:spPr bwMode="auto">
              <a:xfrm>
                <a:off x="0" y="318"/>
                <a:ext cx="638955" cy="805815"/>
              </a:xfrm>
              <a:prstGeom prst="rect">
                <a:avLst/>
              </a:prstGeom>
              <a:noFill/>
              <a:ln>
                <a:noFill/>
              </a:ln>
            </p:spPr>
          </p:pic>
          <p:pic>
            <p:nvPicPr>
              <p:cNvPr id="16" name="Picture 15">
                <a:extLst>
                  <a:ext uri="{FF2B5EF4-FFF2-40B4-BE49-F238E27FC236}">
                    <a16:creationId xmlns:a16="http://schemas.microsoft.com/office/drawing/2014/main" id="{815CAD31-3D83-1E24-BC48-8B51D3825AB9}"/>
                  </a:ext>
                </a:extLst>
              </p:cNvPr>
              <p:cNvPicPr>
                <a:picLocks noChangeAspect="1"/>
              </p:cNvPicPr>
              <p:nvPr/>
            </p:nvPicPr>
            <p:blipFill rotWithShape="1">
              <a:blip r:embed="rId5">
                <a:extLst>
                  <a:ext uri="{28A0092B-C50C-407E-A947-70E740481C1C}">
                    <a14:useLocalDpi xmlns:a14="http://schemas.microsoft.com/office/drawing/2010/main" val="0"/>
                  </a:ext>
                </a:extLst>
              </a:blip>
              <a:srcRect l="60601" r="23167"/>
              <a:stretch/>
            </p:blipFill>
            <p:spPr>
              <a:xfrm>
                <a:off x="638955" y="953"/>
                <a:ext cx="395167" cy="805180"/>
              </a:xfrm>
              <a:prstGeom prst="rect">
                <a:avLst/>
              </a:prstGeom>
            </p:spPr>
          </p:pic>
          <p:pic>
            <p:nvPicPr>
              <p:cNvPr id="17" name="Picture 16">
                <a:extLst>
                  <a:ext uri="{FF2B5EF4-FFF2-40B4-BE49-F238E27FC236}">
                    <a16:creationId xmlns:a16="http://schemas.microsoft.com/office/drawing/2014/main" id="{2275A0D4-124D-F0C3-4569-C21AAFCF15E0}"/>
                  </a:ext>
                </a:extLst>
              </p:cNvPr>
              <p:cNvPicPr>
                <a:picLocks noChangeAspect="1"/>
              </p:cNvPicPr>
              <p:nvPr/>
            </p:nvPicPr>
            <p:blipFill rotWithShape="1">
              <a:blip r:embed="rId5">
                <a:extLst>
                  <a:ext uri="{28A0092B-C50C-407E-A947-70E740481C1C}">
                    <a14:useLocalDpi xmlns:a14="http://schemas.microsoft.com/office/drawing/2010/main" val="0"/>
                  </a:ext>
                </a:extLst>
              </a:blip>
              <a:srcRect l="60601" r="23167"/>
              <a:stretch/>
            </p:blipFill>
            <p:spPr>
              <a:xfrm>
                <a:off x="1576599" y="318"/>
                <a:ext cx="395167" cy="805180"/>
              </a:xfrm>
              <a:prstGeom prst="rect">
                <a:avLst/>
              </a:prstGeom>
            </p:spPr>
          </p:pic>
          <p:pic>
            <p:nvPicPr>
              <p:cNvPr id="18" name="Picture 17">
                <a:extLst>
                  <a:ext uri="{FF2B5EF4-FFF2-40B4-BE49-F238E27FC236}">
                    <a16:creationId xmlns:a16="http://schemas.microsoft.com/office/drawing/2014/main" id="{6FB36D7F-4502-0A06-DC96-0ABD96C2FB4B}"/>
                  </a:ext>
                </a:extLst>
              </p:cNvPr>
              <p:cNvPicPr>
                <a:picLocks noChangeAspect="1"/>
              </p:cNvPicPr>
              <p:nvPr/>
            </p:nvPicPr>
            <p:blipFill rotWithShape="1">
              <a:blip r:embed="rId6" cstate="print">
                <a:extLst>
                  <a:ext uri="{28A0092B-C50C-407E-A947-70E740481C1C}">
                    <a14:useLocalDpi xmlns:a14="http://schemas.microsoft.com/office/drawing/2010/main" val="0"/>
                  </a:ext>
                </a:extLst>
              </a:blip>
              <a:srcRect l="19520" r="63774"/>
              <a:stretch/>
            </p:blipFill>
            <p:spPr bwMode="auto">
              <a:xfrm>
                <a:off x="1971766" y="0"/>
                <a:ext cx="517151" cy="805815"/>
              </a:xfrm>
              <a:prstGeom prst="rect">
                <a:avLst/>
              </a:prstGeom>
              <a:noFill/>
              <a:ln>
                <a:noFill/>
              </a:ln>
            </p:spPr>
          </p:pic>
        </p:grpSp>
        <p:pic>
          <p:nvPicPr>
            <p:cNvPr id="13" name="Picture 12">
              <a:extLst>
                <a:ext uri="{FF2B5EF4-FFF2-40B4-BE49-F238E27FC236}">
                  <a16:creationId xmlns:a16="http://schemas.microsoft.com/office/drawing/2014/main" id="{3ABB3B67-732B-6616-0430-F6C66606427D}"/>
                </a:ext>
              </a:extLst>
            </p:cNvPr>
            <p:cNvPicPr>
              <a:picLocks noChangeAspect="1"/>
            </p:cNvPicPr>
            <p:nvPr/>
          </p:nvPicPr>
          <p:blipFill>
            <a:blip r:embed="rId7">
              <a:extLst>
                <a:ext uri="{28A0092B-C50C-407E-A947-70E740481C1C}">
                  <a14:useLocalDpi xmlns:a14="http://schemas.microsoft.com/office/drawing/2010/main" val="0"/>
                </a:ext>
              </a:extLst>
            </a:blip>
            <a:srcRect/>
            <a:stretch>
              <a:fillRect/>
            </a:stretch>
          </p:blipFill>
          <p:spPr bwMode="auto">
            <a:xfrm>
              <a:off x="1044281" y="5899816"/>
              <a:ext cx="1487476" cy="754711"/>
            </a:xfrm>
            <a:prstGeom prst="rect">
              <a:avLst/>
            </a:prstGeom>
            <a:noFill/>
          </p:spPr>
        </p:pic>
      </p:grpSp>
      <p:sp>
        <p:nvSpPr>
          <p:cNvPr id="21" name="TextBox 20">
            <a:extLst>
              <a:ext uri="{FF2B5EF4-FFF2-40B4-BE49-F238E27FC236}">
                <a16:creationId xmlns:a16="http://schemas.microsoft.com/office/drawing/2014/main" id="{99916EB1-42A5-E8D3-E2C7-D86EC9D2F04F}"/>
              </a:ext>
            </a:extLst>
          </p:cNvPr>
          <p:cNvSpPr txBox="1"/>
          <p:nvPr/>
        </p:nvSpPr>
        <p:spPr>
          <a:xfrm>
            <a:off x="10581927" y="563402"/>
            <a:ext cx="900000" cy="369332"/>
          </a:xfrm>
          <a:prstGeom prst="rect">
            <a:avLst/>
          </a:prstGeom>
          <a:solidFill>
            <a:srgbClr val="213F9C"/>
          </a:solidFill>
          <a:ln>
            <a:solidFill>
              <a:schemeClr val="accent1">
                <a:shade val="50000"/>
              </a:schemeClr>
            </a:solidFill>
          </a:ln>
        </p:spPr>
        <p:txBody>
          <a:bodyPr wrap="none" rtlCol="0">
            <a:spAutoFit/>
          </a:bodyPr>
          <a:lstStyle/>
          <a:p>
            <a:pPr algn="ctr"/>
            <a:r>
              <a:rPr lang="en-AU" b="1" dirty="0">
                <a:solidFill>
                  <a:schemeClr val="bg1"/>
                </a:solidFill>
                <a:latin typeface="Franklin Gothic Book" panose="020B0503020102020204" pitchFamily="34" charset="0"/>
              </a:rPr>
              <a:t>HB 24</a:t>
            </a:r>
          </a:p>
        </p:txBody>
      </p:sp>
      <p:sp>
        <p:nvSpPr>
          <p:cNvPr id="22" name="Title 1">
            <a:extLst>
              <a:ext uri="{FF2B5EF4-FFF2-40B4-BE49-F238E27FC236}">
                <a16:creationId xmlns:a16="http://schemas.microsoft.com/office/drawing/2014/main" id="{6D912684-8868-59D8-4078-8080D655D080}"/>
              </a:ext>
            </a:extLst>
          </p:cNvPr>
          <p:cNvSpPr>
            <a:spLocks noGrp="1"/>
          </p:cNvSpPr>
          <p:nvPr>
            <p:ph type="title"/>
          </p:nvPr>
        </p:nvSpPr>
        <p:spPr>
          <a:xfrm>
            <a:off x="838200" y="365125"/>
            <a:ext cx="10515600" cy="1325563"/>
          </a:xfrm>
        </p:spPr>
        <p:txBody>
          <a:bodyPr>
            <a:normAutofit/>
          </a:bodyPr>
          <a:lstStyle/>
          <a:p>
            <a:r>
              <a:rPr lang="en-AU" sz="4000" b="1" dirty="0">
                <a:latin typeface="Tahoma" panose="020B0604030504040204" pitchFamily="34" charset="0"/>
                <a:ea typeface="Tahoma" panose="020B0604030504040204" pitchFamily="34" charset="0"/>
                <a:cs typeface="Tahoma" panose="020B0604030504040204" pitchFamily="34" charset="0"/>
              </a:rPr>
              <a:t>The Models – An Overview (cont.)</a:t>
            </a:r>
          </a:p>
        </p:txBody>
      </p:sp>
    </p:spTree>
    <p:extLst>
      <p:ext uri="{BB962C8B-B14F-4D97-AF65-F5344CB8AC3E}">
        <p14:creationId xmlns:p14="http://schemas.microsoft.com/office/powerpoint/2010/main" val="5350513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 calcmode="lin" valueType="num">
                                      <p:cBhvr additive="base">
                                        <p:cTn id="23"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4" end="4"/>
                                            </p:txEl>
                                          </p:spTgt>
                                        </p:tgtEl>
                                        <p:attrNameLst>
                                          <p:attrName>ppt_y</p:attrName>
                                        </p:attrNameLst>
                                      </p:cBhvr>
                                      <p:tavLst>
                                        <p:tav tm="0">
                                          <p:val>
                                            <p:strVal val="1+#ppt_h/2"/>
                                          </p:val>
                                        </p:tav>
                                        <p:tav tm="100000">
                                          <p:val>
                                            <p:strVal val="#ppt_y"/>
                                          </p:val>
                                        </p:tav>
                                      </p:tavLst>
                                    </p:anim>
                                  </p:childTnLst>
                                </p:cTn>
                              </p:par>
                              <p:par>
                                <p:cTn id="25" presetID="2" presetClass="entr" presetSubtype="4" fill="hold" nodeType="with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 calcmode="lin" valueType="num">
                                      <p:cBhvr additive="base">
                                        <p:cTn id="2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3">
                                            <p:txEl>
                                              <p:pRg st="5" end="5"/>
                                            </p:txEl>
                                          </p:spTgt>
                                        </p:tgtEl>
                                        <p:attrNameLst>
                                          <p:attrName>ppt_y</p:attrName>
                                        </p:attrNameLst>
                                      </p:cBhvr>
                                      <p:tavLst>
                                        <p:tav tm="0">
                                          <p:val>
                                            <p:strVal val="1+#ppt_h/2"/>
                                          </p:val>
                                        </p:tav>
                                        <p:tav tm="100000">
                                          <p:val>
                                            <p:strVal val="#ppt_y"/>
                                          </p:val>
                                        </p:tav>
                                      </p:tavLst>
                                    </p:anim>
                                  </p:childTnLst>
                                </p:cTn>
                              </p:par>
                              <p:par>
                                <p:cTn id="29" presetID="2" presetClass="entr" presetSubtype="4" fill="hold" nodeType="with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anim calcmode="lin" valueType="num">
                                      <p:cBhvr additive="base">
                                        <p:cTn id="31"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3">
                                            <p:txEl>
                                              <p:pRg st="8" end="8"/>
                                            </p:txEl>
                                          </p:spTgt>
                                        </p:tgtEl>
                                        <p:attrNameLst>
                                          <p:attrName>style.visibility</p:attrName>
                                        </p:attrNameLst>
                                      </p:cBhvr>
                                      <p:to>
                                        <p:strVal val="visible"/>
                                      </p:to>
                                    </p:set>
                                    <p:anim calcmode="lin" valueType="num">
                                      <p:cBhvr additive="base">
                                        <p:cTn id="37"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3">
                                            <p:txEl>
                                              <p:pRg st="9" end="9"/>
                                            </p:txEl>
                                          </p:spTgt>
                                        </p:tgtEl>
                                        <p:attrNameLst>
                                          <p:attrName>style.visibility</p:attrName>
                                        </p:attrNameLst>
                                      </p:cBhvr>
                                      <p:to>
                                        <p:strVal val="visible"/>
                                      </p:to>
                                    </p:set>
                                    <p:anim calcmode="lin" valueType="num">
                                      <p:cBhvr additive="base">
                                        <p:cTn id="43"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9" end="9"/>
                                            </p:txEl>
                                          </p:spTgt>
                                        </p:tgtEl>
                                        <p:attrNameLst>
                                          <p:attrName>ppt_y</p:attrName>
                                        </p:attrNameLst>
                                      </p:cBhvr>
                                      <p:tavLst>
                                        <p:tav tm="0">
                                          <p:val>
                                            <p:strVal val="1+#ppt_h/2"/>
                                          </p:val>
                                        </p:tav>
                                        <p:tav tm="100000">
                                          <p:val>
                                            <p:strVal val="#ppt_y"/>
                                          </p:val>
                                        </p:tav>
                                      </p:tavLst>
                                    </p:anim>
                                  </p:childTnLst>
                                </p:cTn>
                              </p:par>
                              <p:par>
                                <p:cTn id="45" presetID="2" presetClass="entr" presetSubtype="4" fill="hold" nodeType="withEffect">
                                  <p:stCondLst>
                                    <p:cond delay="0"/>
                                  </p:stCondLst>
                                  <p:childTnLst>
                                    <p:set>
                                      <p:cBhvr>
                                        <p:cTn id="46" dur="1" fill="hold">
                                          <p:stCondLst>
                                            <p:cond delay="0"/>
                                          </p:stCondLst>
                                        </p:cTn>
                                        <p:tgtEl>
                                          <p:spTgt spid="3">
                                            <p:txEl>
                                              <p:pRg st="10" end="10"/>
                                            </p:txEl>
                                          </p:spTgt>
                                        </p:tgtEl>
                                        <p:attrNameLst>
                                          <p:attrName>style.visibility</p:attrName>
                                        </p:attrNameLst>
                                      </p:cBhvr>
                                      <p:to>
                                        <p:strVal val="visible"/>
                                      </p:to>
                                    </p:set>
                                    <p:anim calcmode="lin" valueType="num">
                                      <p:cBhvr additive="base">
                                        <p:cTn id="47" dur="500" fill="hold"/>
                                        <p:tgtEl>
                                          <p:spTgt spid="3">
                                            <p:txEl>
                                              <p:pRg st="10" end="10"/>
                                            </p:txEl>
                                          </p:spTgt>
                                        </p:tgtEl>
                                        <p:attrNameLst>
                                          <p:attrName>ppt_x</p:attrName>
                                        </p:attrNameLst>
                                      </p:cBhvr>
                                      <p:tavLst>
                                        <p:tav tm="0">
                                          <p:val>
                                            <p:strVal val="#ppt_x"/>
                                          </p:val>
                                        </p:tav>
                                        <p:tav tm="100000">
                                          <p:val>
                                            <p:strVal val="#ppt_x"/>
                                          </p:val>
                                        </p:tav>
                                      </p:tavLst>
                                    </p:anim>
                                    <p:anim calcmode="lin" valueType="num">
                                      <p:cBhvr additive="base">
                                        <p:cTn id="48" dur="500" fill="hold"/>
                                        <p:tgtEl>
                                          <p:spTgt spid="3">
                                            <p:txEl>
                                              <p:pRg st="10" end="10"/>
                                            </p:txEl>
                                          </p:spTgt>
                                        </p:tgtEl>
                                        <p:attrNameLst>
                                          <p:attrName>ppt_y</p:attrName>
                                        </p:attrNameLst>
                                      </p:cBhvr>
                                      <p:tavLst>
                                        <p:tav tm="0">
                                          <p:val>
                                            <p:strVal val="1+#ppt_h/2"/>
                                          </p:val>
                                        </p:tav>
                                        <p:tav tm="100000">
                                          <p:val>
                                            <p:strVal val="#ppt_y"/>
                                          </p:val>
                                        </p:tav>
                                      </p:tavLst>
                                    </p:anim>
                                  </p:childTnLst>
                                </p:cTn>
                              </p:par>
                            </p:childTnLst>
                          </p:cTn>
                        </p:par>
                      </p:childTnLst>
                    </p:cTn>
                  </p:par>
                  <p:par>
                    <p:cTn id="49" fill="hold">
                      <p:stCondLst>
                        <p:cond delay="indefinite"/>
                      </p:stCondLst>
                      <p:childTnLst>
                        <p:par>
                          <p:cTn id="50" fill="hold">
                            <p:stCondLst>
                              <p:cond delay="0"/>
                            </p:stCondLst>
                            <p:childTnLst>
                              <p:par>
                                <p:cTn id="51" presetID="2" presetClass="entr" presetSubtype="4" fill="hold" grpId="0" nodeType="clickEffect">
                                  <p:stCondLst>
                                    <p:cond delay="0"/>
                                  </p:stCondLst>
                                  <p:childTnLst>
                                    <p:set>
                                      <p:cBhvr>
                                        <p:cTn id="52" dur="1" fill="hold">
                                          <p:stCondLst>
                                            <p:cond delay="0"/>
                                          </p:stCondLst>
                                        </p:cTn>
                                        <p:tgtEl>
                                          <p:spTgt spid="6"/>
                                        </p:tgtEl>
                                        <p:attrNameLst>
                                          <p:attrName>style.visibility</p:attrName>
                                        </p:attrNameLst>
                                      </p:cBhvr>
                                      <p:to>
                                        <p:strVal val="visible"/>
                                      </p:to>
                                    </p:set>
                                    <p:anim calcmode="lin" valueType="num">
                                      <p:cBhvr additive="base">
                                        <p:cTn id="53" dur="500" fill="hold"/>
                                        <p:tgtEl>
                                          <p:spTgt spid="6"/>
                                        </p:tgtEl>
                                        <p:attrNameLst>
                                          <p:attrName>ppt_x</p:attrName>
                                        </p:attrNameLst>
                                      </p:cBhvr>
                                      <p:tavLst>
                                        <p:tav tm="0">
                                          <p:val>
                                            <p:strVal val="#ppt_x"/>
                                          </p:val>
                                        </p:tav>
                                        <p:tav tm="100000">
                                          <p:val>
                                            <p:strVal val="#ppt_x"/>
                                          </p:val>
                                        </p:tav>
                                      </p:tavLst>
                                    </p:anim>
                                    <p:anim calcmode="lin" valueType="num">
                                      <p:cBhvr additive="base">
                                        <p:cTn id="54" dur="500" fill="hold"/>
                                        <p:tgtEl>
                                          <p:spTgt spid="6"/>
                                        </p:tgtEl>
                                        <p:attrNameLst>
                                          <p:attrName>ppt_y</p:attrName>
                                        </p:attrNameLst>
                                      </p:cBhvr>
                                      <p:tavLst>
                                        <p:tav tm="0">
                                          <p:val>
                                            <p:strVal val="1+#ppt_h/2"/>
                                          </p:val>
                                        </p:tav>
                                        <p:tav tm="100000">
                                          <p:val>
                                            <p:strVal val="#ppt_y"/>
                                          </p:val>
                                        </p:tav>
                                      </p:tavLst>
                                    </p:anim>
                                  </p:childTnLst>
                                </p:cTn>
                              </p:par>
                              <p:par>
                                <p:cTn id="55" presetID="2" presetClass="entr" presetSubtype="4" fill="hold" grpId="0" nodeType="withEffect">
                                  <p:stCondLst>
                                    <p:cond delay="0"/>
                                  </p:stCondLst>
                                  <p:childTnLst>
                                    <p:set>
                                      <p:cBhvr>
                                        <p:cTn id="56" dur="1" fill="hold">
                                          <p:stCondLst>
                                            <p:cond delay="0"/>
                                          </p:stCondLst>
                                        </p:cTn>
                                        <p:tgtEl>
                                          <p:spTgt spid="7"/>
                                        </p:tgtEl>
                                        <p:attrNameLst>
                                          <p:attrName>style.visibility</p:attrName>
                                        </p:attrNameLst>
                                      </p:cBhvr>
                                      <p:to>
                                        <p:strVal val="visible"/>
                                      </p:to>
                                    </p:set>
                                    <p:anim calcmode="lin" valueType="num">
                                      <p:cBhvr additive="base">
                                        <p:cTn id="57" dur="500" fill="hold"/>
                                        <p:tgtEl>
                                          <p:spTgt spid="7"/>
                                        </p:tgtEl>
                                        <p:attrNameLst>
                                          <p:attrName>ppt_x</p:attrName>
                                        </p:attrNameLst>
                                      </p:cBhvr>
                                      <p:tavLst>
                                        <p:tav tm="0">
                                          <p:val>
                                            <p:strVal val="#ppt_x"/>
                                          </p:val>
                                        </p:tav>
                                        <p:tav tm="100000">
                                          <p:val>
                                            <p:strVal val="#ppt_x"/>
                                          </p:val>
                                        </p:tav>
                                      </p:tavLst>
                                    </p:anim>
                                    <p:anim calcmode="lin" valueType="num">
                                      <p:cBhvr additive="base">
                                        <p:cTn id="58"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59" fill="hold">
                      <p:stCondLst>
                        <p:cond delay="indefinite"/>
                      </p:stCondLst>
                      <p:childTnLst>
                        <p:par>
                          <p:cTn id="60" fill="hold">
                            <p:stCondLst>
                              <p:cond delay="0"/>
                            </p:stCondLst>
                            <p:childTnLst>
                              <p:par>
                                <p:cTn id="61" presetID="2" presetClass="entr" presetSubtype="4" fill="hold" nodeType="clickEffect">
                                  <p:stCondLst>
                                    <p:cond delay="0"/>
                                  </p:stCondLst>
                                  <p:childTnLst>
                                    <p:set>
                                      <p:cBhvr>
                                        <p:cTn id="62" dur="1" fill="hold">
                                          <p:stCondLst>
                                            <p:cond delay="0"/>
                                          </p:stCondLst>
                                        </p:cTn>
                                        <p:tgtEl>
                                          <p:spTgt spid="8"/>
                                        </p:tgtEl>
                                        <p:attrNameLst>
                                          <p:attrName>style.visibility</p:attrName>
                                        </p:attrNameLst>
                                      </p:cBhvr>
                                      <p:to>
                                        <p:strVal val="visible"/>
                                      </p:to>
                                    </p:set>
                                    <p:anim calcmode="lin" valueType="num">
                                      <p:cBhvr additive="base">
                                        <p:cTn id="63" dur="500" fill="hold"/>
                                        <p:tgtEl>
                                          <p:spTgt spid="8"/>
                                        </p:tgtEl>
                                        <p:attrNameLst>
                                          <p:attrName>ppt_x</p:attrName>
                                        </p:attrNameLst>
                                      </p:cBhvr>
                                      <p:tavLst>
                                        <p:tav tm="0">
                                          <p:val>
                                            <p:strVal val="#ppt_x"/>
                                          </p:val>
                                        </p:tav>
                                        <p:tav tm="100000">
                                          <p:val>
                                            <p:strVal val="#ppt_x"/>
                                          </p:val>
                                        </p:tav>
                                      </p:tavLst>
                                    </p:anim>
                                    <p:anim calcmode="lin" valueType="num">
                                      <p:cBhvr additive="base">
                                        <p:cTn id="64" dur="500" fill="hold"/>
                                        <p:tgtEl>
                                          <p:spTgt spid="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198" y="1888964"/>
            <a:ext cx="11218683" cy="4144191"/>
          </a:xfrm>
        </p:spPr>
        <p:txBody>
          <a:bodyPr>
            <a:noAutofit/>
          </a:bodyPr>
          <a:lstStyle/>
          <a:p>
            <a:pPr marL="0" indent="0">
              <a:lnSpc>
                <a:spcPct val="150000"/>
              </a:lnSpc>
              <a:buNone/>
            </a:pPr>
            <a:r>
              <a:rPr lang="en-AU" sz="2000" dirty="0">
                <a:solidFill>
                  <a:srgbClr val="000000"/>
                </a:solidFill>
                <a:latin typeface="Franklin Gothic Book" panose="020B0503020102020204" pitchFamily="34" charset="0"/>
                <a:cs typeface="Times New Roman" panose="02020603050405020304" pitchFamily="18" charset="0"/>
              </a:rPr>
              <a:t>Conventions Sheet:</a:t>
            </a:r>
          </a:p>
          <a:p>
            <a:pPr lvl="1">
              <a:lnSpc>
                <a:spcPct val="150000"/>
              </a:lnSpc>
            </a:pPr>
            <a:r>
              <a:rPr lang="en-AU" sz="2000" dirty="0">
                <a:solidFill>
                  <a:srgbClr val="000000"/>
                </a:solidFill>
                <a:latin typeface="Franklin Gothic Book" panose="020B0503020102020204" pitchFamily="34" charset="0"/>
                <a:cs typeface="Times New Roman" panose="02020603050405020304" pitchFamily="18" charset="0"/>
              </a:rPr>
              <a:t>Noted in each model</a:t>
            </a:r>
          </a:p>
          <a:p>
            <a:pPr lvl="1">
              <a:lnSpc>
                <a:spcPct val="150000"/>
              </a:lnSpc>
            </a:pPr>
            <a:r>
              <a:rPr lang="en-AU" sz="2000" dirty="0">
                <a:solidFill>
                  <a:srgbClr val="000000"/>
                </a:solidFill>
                <a:latin typeface="Franklin Gothic Book" panose="020B0503020102020204" pitchFamily="34" charset="0"/>
                <a:cs typeface="Times New Roman" panose="02020603050405020304" pitchFamily="18" charset="0"/>
              </a:rPr>
              <a:t>The cells that are editable are coloured and described on this sheet:</a:t>
            </a:r>
          </a:p>
          <a:p>
            <a:pPr marL="457200" lvl="1" indent="0" algn="ctr">
              <a:lnSpc>
                <a:spcPct val="150000"/>
              </a:lnSpc>
              <a:buNone/>
            </a:pPr>
            <a:r>
              <a:rPr lang="en-AU" sz="2000" dirty="0">
                <a:solidFill>
                  <a:srgbClr val="000000"/>
                </a:solidFill>
                <a:latin typeface="Franklin Gothic Book" panose="020B0503020102020204" pitchFamily="34" charset="0"/>
                <a:cs typeface="Times New Roman" panose="02020603050405020304" pitchFamily="18" charset="0"/>
              </a:rPr>
              <a:t>    = Manual data entry             =  Select from the dropdown menu              = Administration use only</a:t>
            </a:r>
          </a:p>
          <a:p>
            <a:pPr lvl="1">
              <a:lnSpc>
                <a:spcPct val="150000"/>
              </a:lnSpc>
            </a:pPr>
            <a:r>
              <a:rPr lang="en-AU" sz="2000" dirty="0">
                <a:solidFill>
                  <a:srgbClr val="000000"/>
                </a:solidFill>
                <a:latin typeface="Franklin Gothic Book" panose="020B0503020102020204" pitchFamily="34" charset="0"/>
                <a:cs typeface="Times New Roman" panose="02020603050405020304" pitchFamily="18" charset="0"/>
              </a:rPr>
              <a:t>Any cells that are not editable are not intended to be changed:</a:t>
            </a:r>
          </a:p>
          <a:p>
            <a:pPr marL="0" indent="0" algn="ctr">
              <a:lnSpc>
                <a:spcPct val="150000"/>
              </a:lnSpc>
              <a:buNone/>
            </a:pPr>
            <a:r>
              <a:rPr lang="en-AU" sz="2000" dirty="0">
                <a:solidFill>
                  <a:srgbClr val="000000"/>
                </a:solidFill>
                <a:latin typeface="Franklin Gothic Book" panose="020B0503020102020204" pitchFamily="34" charset="0"/>
                <a:cs typeface="Times New Roman" panose="02020603050405020304" pitchFamily="18" charset="0"/>
              </a:rPr>
              <a:t>= Formula              = Model build only</a:t>
            </a:r>
          </a:p>
          <a:p>
            <a:pPr lvl="1">
              <a:lnSpc>
                <a:spcPct val="150000"/>
              </a:lnSpc>
            </a:pPr>
            <a:r>
              <a:rPr lang="en-AU" sz="2000" dirty="0">
                <a:solidFill>
                  <a:srgbClr val="000000"/>
                </a:solidFill>
                <a:latin typeface="Franklin Gothic Book" panose="020B0503020102020204" pitchFamily="34" charset="0"/>
                <a:cs typeface="Times New Roman" panose="02020603050405020304" pitchFamily="18" charset="0"/>
              </a:rPr>
              <a:t>Data Integrity Checks: </a:t>
            </a:r>
            <a:r>
              <a:rPr lang="en-AU" sz="2000" b="1" dirty="0">
                <a:solidFill>
                  <a:schemeClr val="bg1"/>
                </a:solidFill>
                <a:highlight>
                  <a:srgbClr val="FF0000"/>
                </a:highlight>
                <a:latin typeface="Franklin Gothic Book" panose="020B0503020102020204" pitchFamily="34" charset="0"/>
                <a:cs typeface="Times New Roman" panose="02020603050405020304" pitchFamily="18" charset="0"/>
              </a:rPr>
              <a:t>ERROR</a:t>
            </a:r>
          </a:p>
          <a:p>
            <a:pPr marL="0" indent="0">
              <a:lnSpc>
                <a:spcPct val="150000"/>
              </a:lnSpc>
              <a:buNone/>
            </a:pPr>
            <a:endParaRPr lang="en-AU" sz="2000" dirty="0">
              <a:solidFill>
                <a:srgbClr val="000000"/>
              </a:solidFill>
              <a:latin typeface="Franklin Gothic Book" panose="020B0503020102020204" pitchFamily="34" charset="0"/>
              <a:cs typeface="Times New Roman" panose="02020603050405020304" pitchFamily="18" charset="0"/>
            </a:endParaRPr>
          </a:p>
          <a:p>
            <a:endParaRPr lang="en-AU" sz="2000" dirty="0">
              <a:latin typeface="Franklin Gothic Book" panose="020B0503020102020204" pitchFamily="34" charset="0"/>
              <a:cs typeface="Times New Roman" panose="02020603050405020304" pitchFamily="18" charset="0"/>
            </a:endParaRPr>
          </a:p>
        </p:txBody>
      </p:sp>
      <p:grpSp>
        <p:nvGrpSpPr>
          <p:cNvPr id="6" name="Group 5">
            <a:extLst>
              <a:ext uri="{FF2B5EF4-FFF2-40B4-BE49-F238E27FC236}">
                <a16:creationId xmlns:a16="http://schemas.microsoft.com/office/drawing/2014/main" id="{E9CABB80-5BC2-7AF3-B08F-B8CBE1CD50E1}"/>
              </a:ext>
              <a:ext uri="{C183D7F6-B498-43B3-948B-1728B52AA6E4}">
                <adec:decorative xmlns:adec="http://schemas.microsoft.com/office/drawing/2017/decorative" val="1"/>
              </a:ext>
            </a:extLst>
          </p:cNvPr>
          <p:cNvGrpSpPr/>
          <p:nvPr/>
        </p:nvGrpSpPr>
        <p:grpSpPr>
          <a:xfrm>
            <a:off x="0" y="5040976"/>
            <a:ext cx="12192000" cy="1817024"/>
            <a:chOff x="0" y="5040976"/>
            <a:chExt cx="12192000" cy="1817024"/>
          </a:xfrm>
        </p:grpSpPr>
        <p:pic>
          <p:nvPicPr>
            <p:cNvPr id="7" name="Picture 6">
              <a:extLst>
                <a:ext uri="{FF2B5EF4-FFF2-40B4-BE49-F238E27FC236}">
                  <a16:creationId xmlns:a16="http://schemas.microsoft.com/office/drawing/2014/main" id="{4EEB370D-96CC-595C-9C0F-C8BD7D9129E9}"/>
                </a:ex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rcRect t="87939" r="85460"/>
            <a:stretch/>
          </p:blipFill>
          <p:spPr>
            <a:xfrm>
              <a:off x="0" y="5874026"/>
              <a:ext cx="838200" cy="983974"/>
            </a:xfrm>
            <a:prstGeom prst="rect">
              <a:avLst/>
            </a:prstGeom>
          </p:spPr>
        </p:pic>
        <p:pic>
          <p:nvPicPr>
            <p:cNvPr id="8" name="Picture 7">
              <a:extLst>
                <a:ext uri="{FF2B5EF4-FFF2-40B4-BE49-F238E27FC236}">
                  <a16:creationId xmlns:a16="http://schemas.microsoft.com/office/drawing/2014/main" id="{23B2CC46-4A57-538D-F9AC-4217406AA756}"/>
                </a:ext>
                <a:ext uri="{C183D7F6-B498-43B3-948B-1728B52AA6E4}">
                  <adec:decorative xmlns:adec="http://schemas.microsoft.com/office/drawing/2017/decorative" val="1"/>
                </a:ext>
              </a:extLst>
            </p:cNvPr>
            <p:cNvPicPr>
              <a:picLocks noChangeAspect="1"/>
            </p:cNvPicPr>
            <p:nvPr/>
          </p:nvPicPr>
          <p:blipFill>
            <a:blip r:embed="rId3">
              <a:extLst>
                <a:ext uri="{28A0092B-C50C-407E-A947-70E740481C1C}">
                  <a14:useLocalDpi xmlns:a14="http://schemas.microsoft.com/office/drawing/2010/main" val="0"/>
                </a:ext>
              </a:extLst>
            </a:blip>
            <a:srcRect l="87749" t="77728"/>
            <a:stretch/>
          </p:blipFill>
          <p:spPr>
            <a:xfrm>
              <a:off x="11485746" y="5040976"/>
              <a:ext cx="706254" cy="1817023"/>
            </a:xfrm>
            <a:prstGeom prst="rect">
              <a:avLst/>
            </a:prstGeom>
          </p:spPr>
        </p:pic>
        <p:grpSp>
          <p:nvGrpSpPr>
            <p:cNvPr id="9" name="Group 8">
              <a:extLst>
                <a:ext uri="{FF2B5EF4-FFF2-40B4-BE49-F238E27FC236}">
                  <a16:creationId xmlns:a16="http://schemas.microsoft.com/office/drawing/2014/main" id="{0FAC5DD8-9730-EE6A-C833-CA460E0C6E06}"/>
                </a:ext>
              </a:extLst>
            </p:cNvPr>
            <p:cNvGrpSpPr/>
            <p:nvPr/>
          </p:nvGrpSpPr>
          <p:grpSpPr>
            <a:xfrm>
              <a:off x="7526435" y="5719198"/>
              <a:ext cx="3445063" cy="1115945"/>
              <a:chOff x="0" y="0"/>
              <a:chExt cx="2488917" cy="806768"/>
            </a:xfrm>
          </p:grpSpPr>
          <p:pic>
            <p:nvPicPr>
              <p:cNvPr id="11" name="Picture 10">
                <a:extLst>
                  <a:ext uri="{FF2B5EF4-FFF2-40B4-BE49-F238E27FC236}">
                    <a16:creationId xmlns:a16="http://schemas.microsoft.com/office/drawing/2014/main" id="{69ECC21B-1114-481A-134E-D449BF050195}"/>
                  </a:ext>
                </a:extLst>
              </p:cNvPr>
              <p:cNvPicPr>
                <a:picLocks noChangeAspect="1"/>
              </p:cNvPicPr>
              <p:nvPr/>
            </p:nvPicPr>
            <p:blipFill rotWithShape="1">
              <a:blip r:embed="rId4">
                <a:extLst>
                  <a:ext uri="{28A0092B-C50C-407E-A947-70E740481C1C}">
                    <a14:useLocalDpi xmlns:a14="http://schemas.microsoft.com/office/drawing/2010/main" val="0"/>
                  </a:ext>
                </a:extLst>
              </a:blip>
              <a:srcRect l="4225" r="73493"/>
              <a:stretch/>
            </p:blipFill>
            <p:spPr>
              <a:xfrm>
                <a:off x="1034122" y="1588"/>
                <a:ext cx="542477" cy="805180"/>
              </a:xfrm>
              <a:prstGeom prst="rect">
                <a:avLst/>
              </a:prstGeom>
            </p:spPr>
          </p:pic>
          <p:pic>
            <p:nvPicPr>
              <p:cNvPr id="12" name="Picture 11">
                <a:extLst>
                  <a:ext uri="{FF2B5EF4-FFF2-40B4-BE49-F238E27FC236}">
                    <a16:creationId xmlns:a16="http://schemas.microsoft.com/office/drawing/2014/main" id="{A16C8683-75EF-273E-4756-590D4BA9503F}"/>
                  </a:ext>
                </a:extLst>
              </p:cNvPr>
              <p:cNvPicPr>
                <a:picLocks noChangeAspect="1"/>
              </p:cNvPicPr>
              <p:nvPr/>
            </p:nvPicPr>
            <p:blipFill rotWithShape="1">
              <a:blip r:embed="rId5" cstate="print">
                <a:extLst>
                  <a:ext uri="{28A0092B-C50C-407E-A947-70E740481C1C}">
                    <a14:useLocalDpi xmlns:a14="http://schemas.microsoft.com/office/drawing/2010/main" val="0"/>
                  </a:ext>
                </a:extLst>
              </a:blip>
              <a:srcRect l="41692" r="37668"/>
              <a:stretch/>
            </p:blipFill>
            <p:spPr bwMode="auto">
              <a:xfrm>
                <a:off x="0" y="318"/>
                <a:ext cx="638955" cy="805815"/>
              </a:xfrm>
              <a:prstGeom prst="rect">
                <a:avLst/>
              </a:prstGeom>
              <a:noFill/>
              <a:ln>
                <a:noFill/>
              </a:ln>
            </p:spPr>
          </p:pic>
          <p:pic>
            <p:nvPicPr>
              <p:cNvPr id="13" name="Picture 12">
                <a:extLst>
                  <a:ext uri="{FF2B5EF4-FFF2-40B4-BE49-F238E27FC236}">
                    <a16:creationId xmlns:a16="http://schemas.microsoft.com/office/drawing/2014/main" id="{A17E0728-0C55-6C14-3947-8D22A85AB985}"/>
                  </a:ext>
                </a:extLst>
              </p:cNvPr>
              <p:cNvPicPr>
                <a:picLocks noChangeAspect="1"/>
              </p:cNvPicPr>
              <p:nvPr/>
            </p:nvPicPr>
            <p:blipFill rotWithShape="1">
              <a:blip r:embed="rId4">
                <a:extLst>
                  <a:ext uri="{28A0092B-C50C-407E-A947-70E740481C1C}">
                    <a14:useLocalDpi xmlns:a14="http://schemas.microsoft.com/office/drawing/2010/main" val="0"/>
                  </a:ext>
                </a:extLst>
              </a:blip>
              <a:srcRect l="60601" r="23167"/>
              <a:stretch/>
            </p:blipFill>
            <p:spPr>
              <a:xfrm>
                <a:off x="638955" y="953"/>
                <a:ext cx="395167" cy="805180"/>
              </a:xfrm>
              <a:prstGeom prst="rect">
                <a:avLst/>
              </a:prstGeom>
            </p:spPr>
          </p:pic>
          <p:pic>
            <p:nvPicPr>
              <p:cNvPr id="14" name="Picture 13">
                <a:extLst>
                  <a:ext uri="{FF2B5EF4-FFF2-40B4-BE49-F238E27FC236}">
                    <a16:creationId xmlns:a16="http://schemas.microsoft.com/office/drawing/2014/main" id="{45A7E0DB-B2A1-A5A3-021C-943E7A41207E}"/>
                  </a:ext>
                </a:extLst>
              </p:cNvPr>
              <p:cNvPicPr>
                <a:picLocks noChangeAspect="1"/>
              </p:cNvPicPr>
              <p:nvPr/>
            </p:nvPicPr>
            <p:blipFill rotWithShape="1">
              <a:blip r:embed="rId4">
                <a:extLst>
                  <a:ext uri="{28A0092B-C50C-407E-A947-70E740481C1C}">
                    <a14:useLocalDpi xmlns:a14="http://schemas.microsoft.com/office/drawing/2010/main" val="0"/>
                  </a:ext>
                </a:extLst>
              </a:blip>
              <a:srcRect l="60601" r="23167"/>
              <a:stretch/>
            </p:blipFill>
            <p:spPr>
              <a:xfrm>
                <a:off x="1576599" y="318"/>
                <a:ext cx="395167" cy="805180"/>
              </a:xfrm>
              <a:prstGeom prst="rect">
                <a:avLst/>
              </a:prstGeom>
            </p:spPr>
          </p:pic>
          <p:pic>
            <p:nvPicPr>
              <p:cNvPr id="15" name="Picture 14">
                <a:extLst>
                  <a:ext uri="{FF2B5EF4-FFF2-40B4-BE49-F238E27FC236}">
                    <a16:creationId xmlns:a16="http://schemas.microsoft.com/office/drawing/2014/main" id="{175D43E3-394B-63E4-A141-265F0EF7D73C}"/>
                  </a:ext>
                </a:extLst>
              </p:cNvPr>
              <p:cNvPicPr>
                <a:picLocks noChangeAspect="1"/>
              </p:cNvPicPr>
              <p:nvPr/>
            </p:nvPicPr>
            <p:blipFill rotWithShape="1">
              <a:blip r:embed="rId5" cstate="print">
                <a:extLst>
                  <a:ext uri="{28A0092B-C50C-407E-A947-70E740481C1C}">
                    <a14:useLocalDpi xmlns:a14="http://schemas.microsoft.com/office/drawing/2010/main" val="0"/>
                  </a:ext>
                </a:extLst>
              </a:blip>
              <a:srcRect l="19520" r="63774"/>
              <a:stretch/>
            </p:blipFill>
            <p:spPr bwMode="auto">
              <a:xfrm>
                <a:off x="1971766" y="0"/>
                <a:ext cx="517151" cy="805815"/>
              </a:xfrm>
              <a:prstGeom prst="rect">
                <a:avLst/>
              </a:prstGeom>
              <a:noFill/>
              <a:ln>
                <a:noFill/>
              </a:ln>
            </p:spPr>
          </p:pic>
        </p:grpSp>
        <p:pic>
          <p:nvPicPr>
            <p:cNvPr id="10" name="Picture 9">
              <a:extLst>
                <a:ext uri="{FF2B5EF4-FFF2-40B4-BE49-F238E27FC236}">
                  <a16:creationId xmlns:a16="http://schemas.microsoft.com/office/drawing/2014/main" id="{289B5A41-E2DB-7849-366E-91B9B3D2B857}"/>
                </a:ext>
              </a:extLst>
            </p:cNvPr>
            <p:cNvPicPr>
              <a:picLocks noChangeAspect="1"/>
            </p:cNvPicPr>
            <p:nvPr/>
          </p:nvPicPr>
          <p:blipFill>
            <a:blip r:embed="rId6">
              <a:extLst>
                <a:ext uri="{28A0092B-C50C-407E-A947-70E740481C1C}">
                  <a14:useLocalDpi xmlns:a14="http://schemas.microsoft.com/office/drawing/2010/main" val="0"/>
                </a:ext>
              </a:extLst>
            </a:blip>
            <a:srcRect/>
            <a:stretch>
              <a:fillRect/>
            </a:stretch>
          </p:blipFill>
          <p:spPr bwMode="auto">
            <a:xfrm>
              <a:off x="1044281" y="5899816"/>
              <a:ext cx="1487476" cy="754711"/>
            </a:xfrm>
            <a:prstGeom prst="rect">
              <a:avLst/>
            </a:prstGeom>
            <a:noFill/>
          </p:spPr>
        </p:pic>
      </p:grpSp>
      <p:sp>
        <p:nvSpPr>
          <p:cNvPr id="19" name="Title 1">
            <a:extLst>
              <a:ext uri="{FF2B5EF4-FFF2-40B4-BE49-F238E27FC236}">
                <a16:creationId xmlns:a16="http://schemas.microsoft.com/office/drawing/2014/main" id="{9ACBF2A1-2744-924C-29C5-F7906207ECCF}"/>
              </a:ext>
            </a:extLst>
          </p:cNvPr>
          <p:cNvSpPr>
            <a:spLocks noGrp="1"/>
          </p:cNvSpPr>
          <p:nvPr>
            <p:ph type="title"/>
          </p:nvPr>
        </p:nvSpPr>
        <p:spPr>
          <a:xfrm>
            <a:off x="838200" y="365125"/>
            <a:ext cx="10515600" cy="1325563"/>
          </a:xfrm>
        </p:spPr>
        <p:txBody>
          <a:bodyPr>
            <a:normAutofit/>
          </a:bodyPr>
          <a:lstStyle/>
          <a:p>
            <a:r>
              <a:rPr lang="en-AU" sz="4000" b="1" dirty="0">
                <a:latin typeface="Tahoma" panose="020B0604030504040204" pitchFamily="34" charset="0"/>
                <a:ea typeface="Tahoma" panose="020B0604030504040204" pitchFamily="34" charset="0"/>
                <a:cs typeface="Tahoma" panose="020B0604030504040204" pitchFamily="34" charset="0"/>
              </a:rPr>
              <a:t>The Models – An Overview (cont..)</a:t>
            </a:r>
          </a:p>
        </p:txBody>
      </p:sp>
      <p:pic>
        <p:nvPicPr>
          <p:cNvPr id="21" name="Picture 20" descr="&quot;Conventions&quot; tab in spreadsheet">
            <a:extLst>
              <a:ext uri="{FF2B5EF4-FFF2-40B4-BE49-F238E27FC236}">
                <a16:creationId xmlns:a16="http://schemas.microsoft.com/office/drawing/2014/main" id="{6D995F67-7104-CAC7-73AE-3BBDE8C602C9}"/>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3972993" y="2428723"/>
            <a:ext cx="4246011" cy="496748"/>
          </a:xfrm>
          <a:prstGeom prst="rect">
            <a:avLst/>
          </a:prstGeom>
        </p:spPr>
      </p:pic>
      <p:pic>
        <p:nvPicPr>
          <p:cNvPr id="23" name="Picture 22" descr="Manual data entry symbol">
            <a:extLst>
              <a:ext uri="{FF2B5EF4-FFF2-40B4-BE49-F238E27FC236}">
                <a16:creationId xmlns:a16="http://schemas.microsoft.com/office/drawing/2014/main" id="{1CEC6BD9-2FA7-4317-7E54-97CFE5E38B2F}"/>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1119695" y="3607929"/>
            <a:ext cx="533474" cy="285790"/>
          </a:xfrm>
          <a:prstGeom prst="rect">
            <a:avLst/>
          </a:prstGeom>
        </p:spPr>
      </p:pic>
      <p:pic>
        <p:nvPicPr>
          <p:cNvPr id="25" name="Picture 24" descr="Select from the dropdown menu symbol">
            <a:extLst>
              <a:ext uri="{FF2B5EF4-FFF2-40B4-BE49-F238E27FC236}">
                <a16:creationId xmlns:a16="http://schemas.microsoft.com/office/drawing/2014/main" id="{9F6BD3DD-63DE-B9AF-D844-F7137C9AA83A}"/>
              </a:ext>
            </a:extLst>
          </p:cNvPr>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4120679" y="3617455"/>
            <a:ext cx="543001" cy="276264"/>
          </a:xfrm>
          <a:prstGeom prst="rect">
            <a:avLst/>
          </a:prstGeom>
        </p:spPr>
      </p:pic>
      <p:pic>
        <p:nvPicPr>
          <p:cNvPr id="27" name="Picture 26" descr="Administrative use only symbol">
            <a:extLst>
              <a:ext uri="{FF2B5EF4-FFF2-40B4-BE49-F238E27FC236}">
                <a16:creationId xmlns:a16="http://schemas.microsoft.com/office/drawing/2014/main" id="{DCFA8586-2777-D877-968C-9B085435ED63}"/>
              </a:ext>
            </a:extLst>
          </p:cNvPr>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8684339" y="3626982"/>
            <a:ext cx="523948" cy="266737"/>
          </a:xfrm>
          <a:prstGeom prst="rect">
            <a:avLst/>
          </a:prstGeom>
        </p:spPr>
      </p:pic>
      <p:pic>
        <p:nvPicPr>
          <p:cNvPr id="29" name="Picture 28" descr="Formula symbol">
            <a:extLst>
              <a:ext uri="{FF2B5EF4-FFF2-40B4-BE49-F238E27FC236}">
                <a16:creationId xmlns:a16="http://schemas.microsoft.com/office/drawing/2014/main" id="{D8AE7053-A04E-CA7C-C058-50C78D0A74D5}"/>
              </a:ext>
            </a:extLst>
          </p:cNvPr>
          <p:cNvPicPr>
            <a:picLocks noChangeAspect="1"/>
          </p:cNvPicPr>
          <p:nvPr/>
        </p:nvPicPr>
        <p:blipFill>
          <a:blip r:embed="rId11">
            <a:extLst>
              <a:ext uri="{28A0092B-C50C-407E-A947-70E740481C1C}">
                <a14:useLocalDpi xmlns:a14="http://schemas.microsoft.com/office/drawing/2010/main" val="0"/>
              </a:ext>
            </a:extLst>
          </a:blip>
          <a:stretch>
            <a:fillRect/>
          </a:stretch>
        </p:blipFill>
        <p:spPr>
          <a:xfrm>
            <a:off x="3972281" y="4723072"/>
            <a:ext cx="523948" cy="285790"/>
          </a:xfrm>
          <a:prstGeom prst="rect">
            <a:avLst/>
          </a:prstGeom>
        </p:spPr>
      </p:pic>
      <p:pic>
        <p:nvPicPr>
          <p:cNvPr id="31" name="Picture 30" descr="Model build only symbol">
            <a:extLst>
              <a:ext uri="{FF2B5EF4-FFF2-40B4-BE49-F238E27FC236}">
                <a16:creationId xmlns:a16="http://schemas.microsoft.com/office/drawing/2014/main" id="{3824048A-E962-34AA-FF50-5A760AB1CF2D}"/>
              </a:ext>
            </a:extLst>
          </p:cNvPr>
          <p:cNvPicPr>
            <a:picLocks noChangeAspect="1"/>
          </p:cNvPicPr>
          <p:nvPr/>
        </p:nvPicPr>
        <p:blipFill>
          <a:blip r:embed="rId12">
            <a:extLst>
              <a:ext uri="{28A0092B-C50C-407E-A947-70E740481C1C}">
                <a14:useLocalDpi xmlns:a14="http://schemas.microsoft.com/office/drawing/2010/main" val="0"/>
              </a:ext>
            </a:extLst>
          </a:blip>
          <a:stretch>
            <a:fillRect/>
          </a:stretch>
        </p:blipFill>
        <p:spPr>
          <a:xfrm>
            <a:off x="5923591" y="4723072"/>
            <a:ext cx="523948" cy="285790"/>
          </a:xfrm>
          <a:prstGeom prst="rect">
            <a:avLst/>
          </a:prstGeom>
        </p:spPr>
      </p:pic>
      <p:sp>
        <p:nvSpPr>
          <p:cNvPr id="32" name="TextBox 31">
            <a:extLst>
              <a:ext uri="{FF2B5EF4-FFF2-40B4-BE49-F238E27FC236}">
                <a16:creationId xmlns:a16="http://schemas.microsoft.com/office/drawing/2014/main" id="{9624004E-3DB1-25ED-F675-A1EAE30FF9B9}"/>
              </a:ext>
            </a:extLst>
          </p:cNvPr>
          <p:cNvSpPr txBox="1"/>
          <p:nvPr/>
        </p:nvSpPr>
        <p:spPr>
          <a:xfrm>
            <a:off x="10581927" y="563402"/>
            <a:ext cx="900000" cy="369332"/>
          </a:xfrm>
          <a:prstGeom prst="rect">
            <a:avLst/>
          </a:prstGeom>
          <a:solidFill>
            <a:srgbClr val="213F9C"/>
          </a:solidFill>
          <a:ln>
            <a:solidFill>
              <a:schemeClr val="accent1">
                <a:shade val="50000"/>
              </a:schemeClr>
            </a:solidFill>
          </a:ln>
        </p:spPr>
        <p:txBody>
          <a:bodyPr wrap="none" rtlCol="0">
            <a:spAutoFit/>
          </a:bodyPr>
          <a:lstStyle/>
          <a:p>
            <a:pPr algn="ctr"/>
            <a:r>
              <a:rPr lang="en-AU" b="1" dirty="0">
                <a:solidFill>
                  <a:schemeClr val="bg1"/>
                </a:solidFill>
                <a:latin typeface="Franklin Gothic Book" panose="020B0503020102020204" pitchFamily="34" charset="0"/>
              </a:rPr>
              <a:t>HB 24</a:t>
            </a:r>
          </a:p>
        </p:txBody>
      </p:sp>
    </p:spTree>
    <p:extLst>
      <p:ext uri="{BB962C8B-B14F-4D97-AF65-F5344CB8AC3E}">
        <p14:creationId xmlns:p14="http://schemas.microsoft.com/office/powerpoint/2010/main" val="1595950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21"/>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23"/>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25"/>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27"/>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3">
                                            <p:txEl>
                                              <p:pRg st="4" end="4"/>
                                            </p:txEl>
                                          </p:spTgt>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3">
                                            <p:txEl>
                                              <p:pRg st="5" end="5"/>
                                            </p:txEl>
                                          </p:spTgt>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29"/>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31"/>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2" presetClass="entr" presetSubtype="4" fill="hold" nodeType="clickEffect">
                                  <p:stCondLst>
                                    <p:cond delay="0"/>
                                  </p:stCondLst>
                                  <p:childTnLst>
                                    <p:set>
                                      <p:cBhvr>
                                        <p:cTn id="38" dur="1" fill="hold">
                                          <p:stCondLst>
                                            <p:cond delay="0"/>
                                          </p:stCondLst>
                                        </p:cTn>
                                        <p:tgtEl>
                                          <p:spTgt spid="3">
                                            <p:txEl>
                                              <p:pRg st="6" end="6"/>
                                            </p:txEl>
                                          </p:spTgt>
                                        </p:tgtEl>
                                        <p:attrNameLst>
                                          <p:attrName>style.visibility</p:attrName>
                                        </p:attrNameLst>
                                      </p:cBhvr>
                                      <p:to>
                                        <p:strVal val="visible"/>
                                      </p:to>
                                    </p:set>
                                    <p:anim calcmode="lin" valueType="num">
                                      <p:cBhvr additive="base">
                                        <p:cTn id="39"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40"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54144" y="1768656"/>
            <a:ext cx="10599655" cy="3501902"/>
          </a:xfrm>
        </p:spPr>
        <p:txBody>
          <a:bodyPr>
            <a:normAutofit fontScale="77500" lnSpcReduction="20000"/>
          </a:bodyPr>
          <a:lstStyle/>
          <a:p>
            <a:pPr>
              <a:lnSpc>
                <a:spcPct val="150000"/>
              </a:lnSpc>
            </a:pPr>
            <a:r>
              <a:rPr lang="en-AU" sz="2600" dirty="0">
                <a:solidFill>
                  <a:srgbClr val="000000"/>
                </a:solidFill>
                <a:latin typeface="Franklin Gothic Book" panose="020B0503020102020204" pitchFamily="34" charset="0"/>
                <a:cs typeface="Times New Roman" panose="02020603050405020304" pitchFamily="18" charset="0"/>
              </a:rPr>
              <a:t>Information</a:t>
            </a:r>
          </a:p>
          <a:p>
            <a:pPr lvl="1">
              <a:lnSpc>
                <a:spcPct val="150000"/>
              </a:lnSpc>
            </a:pPr>
            <a:r>
              <a:rPr lang="en-AU" sz="2600" dirty="0">
                <a:solidFill>
                  <a:srgbClr val="000000"/>
                </a:solidFill>
                <a:latin typeface="Franklin Gothic Book" panose="020B0503020102020204" pitchFamily="34" charset="0"/>
                <a:cs typeface="Times New Roman" panose="02020603050405020304" pitchFamily="18" charset="0"/>
              </a:rPr>
              <a:t>Corporate Information</a:t>
            </a:r>
          </a:p>
          <a:p>
            <a:pPr>
              <a:lnSpc>
                <a:spcPct val="150000"/>
              </a:lnSpc>
            </a:pPr>
            <a:r>
              <a:rPr lang="en-AU" sz="2600" dirty="0" err="1">
                <a:solidFill>
                  <a:srgbClr val="000000"/>
                </a:solidFill>
                <a:latin typeface="Franklin Gothic Book" panose="020B0503020102020204" pitchFamily="34" charset="0"/>
                <a:cs typeface="Times New Roman" panose="02020603050405020304" pitchFamily="18" charset="0"/>
              </a:rPr>
              <a:t>Version_Control</a:t>
            </a:r>
            <a:endParaRPr lang="en-AU" sz="2600" dirty="0">
              <a:solidFill>
                <a:srgbClr val="000000"/>
              </a:solidFill>
              <a:latin typeface="Franklin Gothic Book" panose="020B0503020102020204" pitchFamily="34" charset="0"/>
              <a:cs typeface="Times New Roman" panose="02020603050405020304" pitchFamily="18" charset="0"/>
            </a:endParaRPr>
          </a:p>
          <a:p>
            <a:pPr>
              <a:lnSpc>
                <a:spcPct val="150000"/>
              </a:lnSpc>
            </a:pPr>
            <a:r>
              <a:rPr lang="en-AU" sz="2600" dirty="0" err="1">
                <a:solidFill>
                  <a:srgbClr val="000000"/>
                </a:solidFill>
                <a:latin typeface="Franklin Gothic Book" panose="020B0503020102020204" pitchFamily="34" charset="0"/>
                <a:cs typeface="Times New Roman" panose="02020603050405020304" pitchFamily="18" charset="0"/>
              </a:rPr>
              <a:t>Key_Data</a:t>
            </a:r>
            <a:r>
              <a:rPr lang="en-AU" sz="2600" dirty="0">
                <a:solidFill>
                  <a:srgbClr val="000000"/>
                </a:solidFill>
                <a:latin typeface="Franklin Gothic Book" panose="020B0503020102020204" pitchFamily="34" charset="0"/>
                <a:cs typeface="Times New Roman" panose="02020603050405020304" pitchFamily="18" charset="0"/>
              </a:rPr>
              <a:t>:</a:t>
            </a:r>
          </a:p>
          <a:p>
            <a:pPr lvl="1">
              <a:lnSpc>
                <a:spcPct val="150000"/>
              </a:lnSpc>
            </a:pPr>
            <a:r>
              <a:rPr lang="en-AU" sz="2600" dirty="0">
                <a:solidFill>
                  <a:srgbClr val="000000"/>
                </a:solidFill>
                <a:latin typeface="Franklin Gothic Book" panose="020B0503020102020204" pitchFamily="34" charset="0"/>
                <a:cs typeface="Times New Roman" panose="02020603050405020304" pitchFamily="18" charset="0"/>
              </a:rPr>
              <a:t>Make decisions regarding key assumptions and core data</a:t>
            </a:r>
          </a:p>
          <a:p>
            <a:pPr lvl="1">
              <a:lnSpc>
                <a:spcPct val="150000"/>
              </a:lnSpc>
            </a:pPr>
            <a:r>
              <a:rPr lang="en-AU" sz="2600" dirty="0">
                <a:solidFill>
                  <a:srgbClr val="000000"/>
                </a:solidFill>
                <a:latin typeface="Franklin Gothic Book" panose="020B0503020102020204" pitchFamily="34" charset="0"/>
                <a:cs typeface="Times New Roman" panose="02020603050405020304" pitchFamily="18" charset="0"/>
              </a:rPr>
              <a:t>Payroll Information</a:t>
            </a:r>
          </a:p>
          <a:p>
            <a:pPr lvl="1">
              <a:lnSpc>
                <a:spcPct val="150000"/>
              </a:lnSpc>
            </a:pPr>
            <a:r>
              <a:rPr lang="en-AU" sz="2600" dirty="0">
                <a:solidFill>
                  <a:srgbClr val="000000"/>
                </a:solidFill>
                <a:latin typeface="Franklin Gothic Book" panose="020B0503020102020204" pitchFamily="34" charset="0"/>
                <a:cs typeface="Times New Roman" panose="02020603050405020304" pitchFamily="18" charset="0"/>
              </a:rPr>
              <a:t>Service Names and Information (ensure the names used are recognisable</a:t>
            </a:r>
            <a:r>
              <a:rPr lang="en-AU" dirty="0">
                <a:solidFill>
                  <a:srgbClr val="000000"/>
                </a:solidFill>
                <a:latin typeface="Times New Roman" panose="02020603050405020304" pitchFamily="18" charset="0"/>
                <a:cs typeface="Times New Roman" panose="02020603050405020304" pitchFamily="18" charset="0"/>
              </a:rPr>
              <a:t>)</a:t>
            </a:r>
          </a:p>
          <a:p>
            <a:pPr marL="0" indent="0">
              <a:lnSpc>
                <a:spcPct val="150000"/>
              </a:lnSpc>
              <a:buNone/>
            </a:pPr>
            <a:endParaRPr lang="en-AU" dirty="0">
              <a:solidFill>
                <a:srgbClr val="000000"/>
              </a:solidFill>
              <a:latin typeface="Times New Roman" panose="02020603050405020304" pitchFamily="18" charset="0"/>
              <a:cs typeface="Times New Roman" panose="02020603050405020304" pitchFamily="18" charset="0"/>
            </a:endParaRPr>
          </a:p>
          <a:p>
            <a:endParaRPr lang="en-AU" dirty="0">
              <a:latin typeface="Times New Roman" panose="02020603050405020304" pitchFamily="18" charset="0"/>
              <a:cs typeface="Times New Roman" panose="02020603050405020304" pitchFamily="18" charset="0"/>
            </a:endParaRPr>
          </a:p>
        </p:txBody>
      </p:sp>
      <p:grpSp>
        <p:nvGrpSpPr>
          <p:cNvPr id="6" name="Group 5">
            <a:extLst>
              <a:ext uri="{FF2B5EF4-FFF2-40B4-BE49-F238E27FC236}">
                <a16:creationId xmlns:a16="http://schemas.microsoft.com/office/drawing/2014/main" id="{4F347EA8-6E59-F7B3-C76A-776CE5D3B0EE}"/>
              </a:ext>
              <a:ext uri="{C183D7F6-B498-43B3-948B-1728B52AA6E4}">
                <adec:decorative xmlns:adec="http://schemas.microsoft.com/office/drawing/2017/decorative" val="1"/>
              </a:ext>
            </a:extLst>
          </p:cNvPr>
          <p:cNvGrpSpPr/>
          <p:nvPr/>
        </p:nvGrpSpPr>
        <p:grpSpPr>
          <a:xfrm>
            <a:off x="0" y="5040976"/>
            <a:ext cx="12192000" cy="1817024"/>
            <a:chOff x="0" y="5040976"/>
            <a:chExt cx="12192000" cy="1817024"/>
          </a:xfrm>
        </p:grpSpPr>
        <p:pic>
          <p:nvPicPr>
            <p:cNvPr id="7" name="Picture 6">
              <a:extLst>
                <a:ext uri="{FF2B5EF4-FFF2-40B4-BE49-F238E27FC236}">
                  <a16:creationId xmlns:a16="http://schemas.microsoft.com/office/drawing/2014/main" id="{AA4743A2-8360-F142-00DC-F83E6AEF818A}"/>
                </a:ex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rcRect t="87939" r="85460"/>
            <a:stretch/>
          </p:blipFill>
          <p:spPr>
            <a:xfrm>
              <a:off x="0" y="5874026"/>
              <a:ext cx="838200" cy="983974"/>
            </a:xfrm>
            <a:prstGeom prst="rect">
              <a:avLst/>
            </a:prstGeom>
          </p:spPr>
        </p:pic>
        <p:pic>
          <p:nvPicPr>
            <p:cNvPr id="8" name="Picture 7">
              <a:extLst>
                <a:ext uri="{FF2B5EF4-FFF2-40B4-BE49-F238E27FC236}">
                  <a16:creationId xmlns:a16="http://schemas.microsoft.com/office/drawing/2014/main" id="{FA4E700C-8307-B014-9671-AF024511BECA}"/>
                </a:ext>
                <a:ext uri="{C183D7F6-B498-43B3-948B-1728B52AA6E4}">
                  <adec:decorative xmlns:adec="http://schemas.microsoft.com/office/drawing/2017/decorative" val="1"/>
                </a:ext>
              </a:extLst>
            </p:cNvPr>
            <p:cNvPicPr>
              <a:picLocks noChangeAspect="1"/>
            </p:cNvPicPr>
            <p:nvPr/>
          </p:nvPicPr>
          <p:blipFill>
            <a:blip r:embed="rId3">
              <a:extLst>
                <a:ext uri="{28A0092B-C50C-407E-A947-70E740481C1C}">
                  <a14:useLocalDpi xmlns:a14="http://schemas.microsoft.com/office/drawing/2010/main" val="0"/>
                </a:ext>
              </a:extLst>
            </a:blip>
            <a:srcRect l="87749" t="77728"/>
            <a:stretch/>
          </p:blipFill>
          <p:spPr>
            <a:xfrm>
              <a:off x="11485746" y="5040976"/>
              <a:ext cx="706254" cy="1817023"/>
            </a:xfrm>
            <a:prstGeom prst="rect">
              <a:avLst/>
            </a:prstGeom>
          </p:spPr>
        </p:pic>
        <p:grpSp>
          <p:nvGrpSpPr>
            <p:cNvPr id="9" name="Group 8">
              <a:extLst>
                <a:ext uri="{FF2B5EF4-FFF2-40B4-BE49-F238E27FC236}">
                  <a16:creationId xmlns:a16="http://schemas.microsoft.com/office/drawing/2014/main" id="{8DE26332-5A55-C385-7A9E-D3AB7FA90BB8}"/>
                </a:ext>
              </a:extLst>
            </p:cNvPr>
            <p:cNvGrpSpPr/>
            <p:nvPr/>
          </p:nvGrpSpPr>
          <p:grpSpPr>
            <a:xfrm>
              <a:off x="7526435" y="5719198"/>
              <a:ext cx="3445063" cy="1115945"/>
              <a:chOff x="0" y="0"/>
              <a:chExt cx="2488917" cy="806768"/>
            </a:xfrm>
          </p:grpSpPr>
          <p:pic>
            <p:nvPicPr>
              <p:cNvPr id="11" name="Picture 10">
                <a:extLst>
                  <a:ext uri="{FF2B5EF4-FFF2-40B4-BE49-F238E27FC236}">
                    <a16:creationId xmlns:a16="http://schemas.microsoft.com/office/drawing/2014/main" id="{C61A7031-F99A-B909-2CD4-3F999FBC0AD0}"/>
                  </a:ext>
                </a:extLst>
              </p:cNvPr>
              <p:cNvPicPr>
                <a:picLocks noChangeAspect="1"/>
              </p:cNvPicPr>
              <p:nvPr/>
            </p:nvPicPr>
            <p:blipFill rotWithShape="1">
              <a:blip r:embed="rId4">
                <a:extLst>
                  <a:ext uri="{28A0092B-C50C-407E-A947-70E740481C1C}">
                    <a14:useLocalDpi xmlns:a14="http://schemas.microsoft.com/office/drawing/2010/main" val="0"/>
                  </a:ext>
                </a:extLst>
              </a:blip>
              <a:srcRect l="4225" r="73493"/>
              <a:stretch/>
            </p:blipFill>
            <p:spPr>
              <a:xfrm>
                <a:off x="1034122" y="1588"/>
                <a:ext cx="542477" cy="805180"/>
              </a:xfrm>
              <a:prstGeom prst="rect">
                <a:avLst/>
              </a:prstGeom>
            </p:spPr>
          </p:pic>
          <p:pic>
            <p:nvPicPr>
              <p:cNvPr id="12" name="Picture 11">
                <a:extLst>
                  <a:ext uri="{FF2B5EF4-FFF2-40B4-BE49-F238E27FC236}">
                    <a16:creationId xmlns:a16="http://schemas.microsoft.com/office/drawing/2014/main" id="{017B145D-9C2A-856F-B298-9A22A621185B}"/>
                  </a:ext>
                </a:extLst>
              </p:cNvPr>
              <p:cNvPicPr>
                <a:picLocks noChangeAspect="1"/>
              </p:cNvPicPr>
              <p:nvPr/>
            </p:nvPicPr>
            <p:blipFill rotWithShape="1">
              <a:blip r:embed="rId5" cstate="print">
                <a:extLst>
                  <a:ext uri="{28A0092B-C50C-407E-A947-70E740481C1C}">
                    <a14:useLocalDpi xmlns:a14="http://schemas.microsoft.com/office/drawing/2010/main" val="0"/>
                  </a:ext>
                </a:extLst>
              </a:blip>
              <a:srcRect l="41692" r="37668"/>
              <a:stretch/>
            </p:blipFill>
            <p:spPr bwMode="auto">
              <a:xfrm>
                <a:off x="0" y="318"/>
                <a:ext cx="638955" cy="805815"/>
              </a:xfrm>
              <a:prstGeom prst="rect">
                <a:avLst/>
              </a:prstGeom>
              <a:noFill/>
              <a:ln>
                <a:noFill/>
              </a:ln>
            </p:spPr>
          </p:pic>
          <p:pic>
            <p:nvPicPr>
              <p:cNvPr id="13" name="Picture 12">
                <a:extLst>
                  <a:ext uri="{FF2B5EF4-FFF2-40B4-BE49-F238E27FC236}">
                    <a16:creationId xmlns:a16="http://schemas.microsoft.com/office/drawing/2014/main" id="{A3FAF0BD-29B0-0CA4-789E-49E382029DE4}"/>
                  </a:ext>
                </a:extLst>
              </p:cNvPr>
              <p:cNvPicPr>
                <a:picLocks noChangeAspect="1"/>
              </p:cNvPicPr>
              <p:nvPr/>
            </p:nvPicPr>
            <p:blipFill rotWithShape="1">
              <a:blip r:embed="rId4">
                <a:extLst>
                  <a:ext uri="{28A0092B-C50C-407E-A947-70E740481C1C}">
                    <a14:useLocalDpi xmlns:a14="http://schemas.microsoft.com/office/drawing/2010/main" val="0"/>
                  </a:ext>
                </a:extLst>
              </a:blip>
              <a:srcRect l="60601" r="23167"/>
              <a:stretch/>
            </p:blipFill>
            <p:spPr>
              <a:xfrm>
                <a:off x="638955" y="953"/>
                <a:ext cx="395167" cy="805180"/>
              </a:xfrm>
              <a:prstGeom prst="rect">
                <a:avLst/>
              </a:prstGeom>
            </p:spPr>
          </p:pic>
          <p:pic>
            <p:nvPicPr>
              <p:cNvPr id="14" name="Picture 13">
                <a:extLst>
                  <a:ext uri="{FF2B5EF4-FFF2-40B4-BE49-F238E27FC236}">
                    <a16:creationId xmlns:a16="http://schemas.microsoft.com/office/drawing/2014/main" id="{D13B5B52-77BC-14F8-CBDB-8758E62BFC0E}"/>
                  </a:ext>
                </a:extLst>
              </p:cNvPr>
              <p:cNvPicPr>
                <a:picLocks noChangeAspect="1"/>
              </p:cNvPicPr>
              <p:nvPr/>
            </p:nvPicPr>
            <p:blipFill rotWithShape="1">
              <a:blip r:embed="rId4">
                <a:extLst>
                  <a:ext uri="{28A0092B-C50C-407E-A947-70E740481C1C}">
                    <a14:useLocalDpi xmlns:a14="http://schemas.microsoft.com/office/drawing/2010/main" val="0"/>
                  </a:ext>
                </a:extLst>
              </a:blip>
              <a:srcRect l="60601" r="23167"/>
              <a:stretch/>
            </p:blipFill>
            <p:spPr>
              <a:xfrm>
                <a:off x="1576599" y="318"/>
                <a:ext cx="395167" cy="805180"/>
              </a:xfrm>
              <a:prstGeom prst="rect">
                <a:avLst/>
              </a:prstGeom>
            </p:spPr>
          </p:pic>
          <p:pic>
            <p:nvPicPr>
              <p:cNvPr id="15" name="Picture 14">
                <a:extLst>
                  <a:ext uri="{FF2B5EF4-FFF2-40B4-BE49-F238E27FC236}">
                    <a16:creationId xmlns:a16="http://schemas.microsoft.com/office/drawing/2014/main" id="{64442651-5537-09A2-F657-7A3FF7BBC598}"/>
                  </a:ext>
                </a:extLst>
              </p:cNvPr>
              <p:cNvPicPr>
                <a:picLocks noChangeAspect="1"/>
              </p:cNvPicPr>
              <p:nvPr/>
            </p:nvPicPr>
            <p:blipFill rotWithShape="1">
              <a:blip r:embed="rId5" cstate="print">
                <a:extLst>
                  <a:ext uri="{28A0092B-C50C-407E-A947-70E740481C1C}">
                    <a14:useLocalDpi xmlns:a14="http://schemas.microsoft.com/office/drawing/2010/main" val="0"/>
                  </a:ext>
                </a:extLst>
              </a:blip>
              <a:srcRect l="19520" r="63774"/>
              <a:stretch/>
            </p:blipFill>
            <p:spPr bwMode="auto">
              <a:xfrm>
                <a:off x="1971766" y="0"/>
                <a:ext cx="517151" cy="805815"/>
              </a:xfrm>
              <a:prstGeom prst="rect">
                <a:avLst/>
              </a:prstGeom>
              <a:noFill/>
              <a:ln>
                <a:noFill/>
              </a:ln>
            </p:spPr>
          </p:pic>
        </p:grpSp>
        <p:pic>
          <p:nvPicPr>
            <p:cNvPr id="10" name="Picture 9">
              <a:extLst>
                <a:ext uri="{FF2B5EF4-FFF2-40B4-BE49-F238E27FC236}">
                  <a16:creationId xmlns:a16="http://schemas.microsoft.com/office/drawing/2014/main" id="{FEB41BB7-6F4E-CF07-5937-9AD076A27549}"/>
                </a:ext>
              </a:extLst>
            </p:cNvPr>
            <p:cNvPicPr>
              <a:picLocks noChangeAspect="1"/>
            </p:cNvPicPr>
            <p:nvPr/>
          </p:nvPicPr>
          <p:blipFill>
            <a:blip r:embed="rId6">
              <a:extLst>
                <a:ext uri="{28A0092B-C50C-407E-A947-70E740481C1C}">
                  <a14:useLocalDpi xmlns:a14="http://schemas.microsoft.com/office/drawing/2010/main" val="0"/>
                </a:ext>
              </a:extLst>
            </a:blip>
            <a:srcRect/>
            <a:stretch>
              <a:fillRect/>
            </a:stretch>
          </p:blipFill>
          <p:spPr bwMode="auto">
            <a:xfrm>
              <a:off x="1044281" y="5899816"/>
              <a:ext cx="1487476" cy="754711"/>
            </a:xfrm>
            <a:prstGeom prst="rect">
              <a:avLst/>
            </a:prstGeom>
            <a:noFill/>
          </p:spPr>
        </p:pic>
      </p:grpSp>
      <p:sp>
        <p:nvSpPr>
          <p:cNvPr id="18" name="TextBox 17">
            <a:extLst>
              <a:ext uri="{FF2B5EF4-FFF2-40B4-BE49-F238E27FC236}">
                <a16:creationId xmlns:a16="http://schemas.microsoft.com/office/drawing/2014/main" id="{11AC035F-B3E3-82B0-E06B-E39C9F32CB81}"/>
              </a:ext>
            </a:extLst>
          </p:cNvPr>
          <p:cNvSpPr txBox="1"/>
          <p:nvPr/>
        </p:nvSpPr>
        <p:spPr>
          <a:xfrm>
            <a:off x="10581927" y="563402"/>
            <a:ext cx="900000" cy="646331"/>
          </a:xfrm>
          <a:prstGeom prst="rect">
            <a:avLst/>
          </a:prstGeom>
          <a:solidFill>
            <a:srgbClr val="213F9C"/>
          </a:solidFill>
          <a:ln>
            <a:solidFill>
              <a:schemeClr val="accent1">
                <a:shade val="50000"/>
              </a:schemeClr>
            </a:solidFill>
          </a:ln>
        </p:spPr>
        <p:txBody>
          <a:bodyPr wrap="none" rtlCol="0">
            <a:spAutoFit/>
          </a:bodyPr>
          <a:lstStyle/>
          <a:p>
            <a:pPr algn="ctr"/>
            <a:r>
              <a:rPr lang="en-AU" b="1" dirty="0">
                <a:solidFill>
                  <a:schemeClr val="bg1"/>
                </a:solidFill>
                <a:latin typeface="Franklin Gothic Book" panose="020B0503020102020204" pitchFamily="34" charset="0"/>
              </a:rPr>
              <a:t>HB 25</a:t>
            </a:r>
          </a:p>
          <a:p>
            <a:pPr algn="ctr"/>
            <a:r>
              <a:rPr lang="en-AU" b="1" dirty="0">
                <a:solidFill>
                  <a:schemeClr val="bg1"/>
                </a:solidFill>
                <a:latin typeface="Franklin Gothic Book" panose="020B0503020102020204" pitchFamily="34" charset="0"/>
              </a:rPr>
              <a:t>HB 38</a:t>
            </a:r>
          </a:p>
        </p:txBody>
      </p:sp>
      <p:sp>
        <p:nvSpPr>
          <p:cNvPr id="19" name="Title 1">
            <a:extLst>
              <a:ext uri="{FF2B5EF4-FFF2-40B4-BE49-F238E27FC236}">
                <a16:creationId xmlns:a16="http://schemas.microsoft.com/office/drawing/2014/main" id="{7BA613E3-12AE-8FB7-9B0C-48EF8FE291CB}"/>
              </a:ext>
            </a:extLst>
          </p:cNvPr>
          <p:cNvSpPr>
            <a:spLocks noGrp="1"/>
          </p:cNvSpPr>
          <p:nvPr>
            <p:ph type="title"/>
          </p:nvPr>
        </p:nvSpPr>
        <p:spPr>
          <a:xfrm>
            <a:off x="838200" y="365125"/>
            <a:ext cx="10515600" cy="1325563"/>
          </a:xfrm>
        </p:spPr>
        <p:txBody>
          <a:bodyPr>
            <a:normAutofit/>
          </a:bodyPr>
          <a:lstStyle/>
          <a:p>
            <a:r>
              <a:rPr lang="en-AU" sz="4000" b="1" dirty="0">
                <a:latin typeface="Tahoma" panose="020B0604030504040204" pitchFamily="34" charset="0"/>
                <a:ea typeface="Tahoma" panose="020B0604030504040204" pitchFamily="34" charset="0"/>
                <a:cs typeface="Tahoma" panose="020B0604030504040204" pitchFamily="34" charset="0"/>
              </a:rPr>
              <a:t>The Models – An Overview (</a:t>
            </a:r>
            <a:r>
              <a:rPr lang="en-AU" sz="4000" b="1" dirty="0" err="1">
                <a:latin typeface="Tahoma" panose="020B0604030504040204" pitchFamily="34" charset="0"/>
                <a:ea typeface="Tahoma" panose="020B0604030504040204" pitchFamily="34" charset="0"/>
                <a:cs typeface="Tahoma" panose="020B0604030504040204" pitchFamily="34" charset="0"/>
              </a:rPr>
              <a:t>cont</a:t>
            </a:r>
            <a:r>
              <a:rPr lang="en-AU" sz="4000" b="1">
                <a:latin typeface="Tahoma" panose="020B0604030504040204" pitchFamily="34" charset="0"/>
                <a:ea typeface="Tahoma" panose="020B0604030504040204" pitchFamily="34" charset="0"/>
                <a:cs typeface="Tahoma" panose="020B0604030504040204" pitchFamily="34" charset="0"/>
              </a:rPr>
              <a:t>…)</a:t>
            </a:r>
            <a:endParaRPr lang="en-AU" sz="4000" b="1" dirty="0">
              <a:latin typeface="Tahoma" panose="020B0604030504040204" pitchFamily="34" charset="0"/>
              <a:ea typeface="Tahoma" panose="020B0604030504040204" pitchFamily="34" charset="0"/>
              <a:cs typeface="Tahoma" panose="020B0604030504040204" pitchFamily="34" charset="0"/>
            </a:endParaRPr>
          </a:p>
        </p:txBody>
      </p:sp>
      <p:pic>
        <p:nvPicPr>
          <p:cNvPr id="23" name="Picture 22" descr="&quot;Information&quot; tab in spreadsheet">
            <a:extLst>
              <a:ext uri="{FF2B5EF4-FFF2-40B4-BE49-F238E27FC236}">
                <a16:creationId xmlns:a16="http://schemas.microsoft.com/office/drawing/2014/main" id="{D470AEE9-B801-F8BD-F168-664B2446D2D4}"/>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2896639" y="1827935"/>
            <a:ext cx="4629796" cy="333422"/>
          </a:xfrm>
          <a:prstGeom prst="rect">
            <a:avLst/>
          </a:prstGeom>
        </p:spPr>
      </p:pic>
      <p:pic>
        <p:nvPicPr>
          <p:cNvPr id="27" name="Picture 26" descr="&quot;Version Control&quot; tab in spreadsheet">
            <a:extLst>
              <a:ext uri="{FF2B5EF4-FFF2-40B4-BE49-F238E27FC236}">
                <a16:creationId xmlns:a16="http://schemas.microsoft.com/office/drawing/2014/main" id="{24A9FC68-0576-7FF6-7877-EB7862D97434}"/>
              </a:ext>
            </a:extLst>
          </p:cNvPr>
          <p:cNvPicPr>
            <a:picLocks noChangeAspect="1"/>
          </p:cNvPicPr>
          <p:nvPr/>
        </p:nvPicPr>
        <p:blipFill>
          <a:blip r:embed="rId8">
            <a:extLst>
              <a:ext uri="{28A0092B-C50C-407E-A947-70E740481C1C}">
                <a14:useLocalDpi xmlns:a14="http://schemas.microsoft.com/office/drawing/2010/main" val="0"/>
              </a:ext>
            </a:extLst>
          </a:blip>
          <a:srcRect l="628" r="1"/>
          <a:stretch/>
        </p:blipFill>
        <p:spPr>
          <a:xfrm>
            <a:off x="2896639" y="2773142"/>
            <a:ext cx="4647986" cy="352474"/>
          </a:xfrm>
          <a:prstGeom prst="rect">
            <a:avLst/>
          </a:prstGeom>
        </p:spPr>
      </p:pic>
      <p:pic>
        <p:nvPicPr>
          <p:cNvPr id="29" name="Picture 28" descr="&quot;Key Data&quot; tab in spreadsheet">
            <a:extLst>
              <a:ext uri="{FF2B5EF4-FFF2-40B4-BE49-F238E27FC236}">
                <a16:creationId xmlns:a16="http://schemas.microsoft.com/office/drawing/2014/main" id="{1BE208EE-1F32-837C-4F32-CA02CC525E89}"/>
              </a:ext>
            </a:extLst>
          </p:cNvPr>
          <p:cNvPicPr>
            <a:picLocks noChangeAspect="1"/>
          </p:cNvPicPr>
          <p:nvPr/>
        </p:nvPicPr>
        <p:blipFill>
          <a:blip r:embed="rId9">
            <a:extLst>
              <a:ext uri="{28A0092B-C50C-407E-A947-70E740481C1C}">
                <a14:useLocalDpi xmlns:a14="http://schemas.microsoft.com/office/drawing/2010/main" val="0"/>
              </a:ext>
            </a:extLst>
          </a:blip>
          <a:srcRect l="426"/>
          <a:stretch/>
        </p:blipFill>
        <p:spPr>
          <a:xfrm>
            <a:off x="2896639" y="3407985"/>
            <a:ext cx="4647986" cy="333422"/>
          </a:xfrm>
          <a:prstGeom prst="rect">
            <a:avLst/>
          </a:prstGeom>
        </p:spPr>
      </p:pic>
    </p:spTree>
    <p:extLst>
      <p:ext uri="{BB962C8B-B14F-4D97-AF65-F5344CB8AC3E}">
        <p14:creationId xmlns:p14="http://schemas.microsoft.com/office/powerpoint/2010/main" val="15740199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3"/>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27"/>
                                        </p:tgtEl>
                                        <p:attrNameLst>
                                          <p:attrName>style.visibility</p:attrName>
                                        </p:attrNameLst>
                                      </p:cBhvr>
                                      <p:to>
                                        <p:strVal val="visible"/>
                                      </p:to>
                                    </p:set>
                                  </p:childTnLst>
                                </p:cTn>
                              </p:par>
                              <p:par>
                                <p:cTn id="21" presetID="1" presetClass="exit" presetSubtype="0" fill="hold" nodeType="withEffect">
                                  <p:stCondLst>
                                    <p:cond delay="0"/>
                                  </p:stCondLst>
                                  <p:childTnLst>
                                    <p:set>
                                      <p:cBhvr>
                                        <p:cTn id="22" dur="1" fill="hold">
                                          <p:stCondLst>
                                            <p:cond delay="0"/>
                                          </p:stCondLst>
                                        </p:cTn>
                                        <p:tgtEl>
                                          <p:spTgt spid="23"/>
                                        </p:tgtEl>
                                        <p:attrNameLst>
                                          <p:attrName>style.visibility</p:attrName>
                                        </p:attrNameLst>
                                      </p:cBhvr>
                                      <p:to>
                                        <p:strVal val="hidden"/>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childTnLst>
                                </p:cTn>
                              </p:par>
                              <p:par>
                                <p:cTn id="27" presetID="1" presetClass="exit" presetSubtype="0" fill="hold" nodeType="withEffect">
                                  <p:stCondLst>
                                    <p:cond delay="0"/>
                                  </p:stCondLst>
                                  <p:childTnLst>
                                    <p:set>
                                      <p:cBhvr>
                                        <p:cTn id="28" dur="1" fill="hold">
                                          <p:stCondLst>
                                            <p:cond delay="0"/>
                                          </p:stCondLst>
                                        </p:cTn>
                                        <p:tgtEl>
                                          <p:spTgt spid="27"/>
                                        </p:tgtEl>
                                        <p:attrNameLst>
                                          <p:attrName>style.visibility</p:attrName>
                                        </p:attrNameLst>
                                      </p:cBhvr>
                                      <p:to>
                                        <p:strVal val="hidden"/>
                                      </p:to>
                                    </p:set>
                                  </p:childTnLst>
                                </p:cTn>
                              </p:par>
                              <p:par>
                                <p:cTn id="29" presetID="1" presetClass="entr" presetSubtype="0" fill="hold" nodeType="withEffect">
                                  <p:stCondLst>
                                    <p:cond delay="0"/>
                                  </p:stCondLst>
                                  <p:childTnLst>
                                    <p:set>
                                      <p:cBhvr>
                                        <p:cTn id="30" dur="1" fill="hold">
                                          <p:stCondLst>
                                            <p:cond delay="0"/>
                                          </p:stCondLst>
                                        </p:cTn>
                                        <p:tgtEl>
                                          <p:spTgt spid="29"/>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 calcmode="lin" valueType="num">
                                      <p:cBhvr additive="base">
                                        <p:cTn id="3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2" presetClass="entr" presetSubtype="4" fill="hold" nodeType="clickEffect">
                                  <p:stCondLst>
                                    <p:cond delay="0"/>
                                  </p:stCondLst>
                                  <p:childTnLst>
                                    <p:set>
                                      <p:cBhvr>
                                        <p:cTn id="40" dur="1" fill="hold">
                                          <p:stCondLst>
                                            <p:cond delay="0"/>
                                          </p:stCondLst>
                                        </p:cTn>
                                        <p:tgtEl>
                                          <p:spTgt spid="3">
                                            <p:txEl>
                                              <p:pRg st="5" end="5"/>
                                            </p:txEl>
                                          </p:spTgt>
                                        </p:tgtEl>
                                        <p:attrNameLst>
                                          <p:attrName>style.visibility</p:attrName>
                                        </p:attrNameLst>
                                      </p:cBhvr>
                                      <p:to>
                                        <p:strVal val="visible"/>
                                      </p:to>
                                    </p:set>
                                    <p:anim calcmode="lin" valueType="num">
                                      <p:cBhvr additive="base">
                                        <p:cTn id="41"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42"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2" presetClass="entr" presetSubtype="4" fill="hold" nodeType="clickEffect">
                                  <p:stCondLst>
                                    <p:cond delay="0"/>
                                  </p:stCondLst>
                                  <p:childTnLst>
                                    <p:set>
                                      <p:cBhvr>
                                        <p:cTn id="46" dur="1" fill="hold">
                                          <p:stCondLst>
                                            <p:cond delay="0"/>
                                          </p:stCondLst>
                                        </p:cTn>
                                        <p:tgtEl>
                                          <p:spTgt spid="3">
                                            <p:txEl>
                                              <p:pRg st="6" end="6"/>
                                            </p:txEl>
                                          </p:spTgt>
                                        </p:tgtEl>
                                        <p:attrNameLst>
                                          <p:attrName>style.visibility</p:attrName>
                                        </p:attrNameLst>
                                      </p:cBhvr>
                                      <p:to>
                                        <p:strVal val="visible"/>
                                      </p:to>
                                    </p:set>
                                    <p:anim calcmode="lin" valueType="num">
                                      <p:cBhvr additive="base">
                                        <p:cTn id="47"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48"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ad110f0c-021f-49e2-9fef-1f78ec1fb85f">
      <Terms xmlns="http://schemas.microsoft.com/office/infopath/2007/PartnerControls"/>
    </lcf76f155ced4ddcb4097134ff3c332f>
    <TaxCatchAll xmlns="b483a505-253e-4255-bdb3-0580ddb56560"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3D4E1D43A3927F419155D26B5392B62A" ma:contentTypeVersion="18" ma:contentTypeDescription="Create a new document." ma:contentTypeScope="" ma:versionID="d4c8e3bcf63593e7889032071a972478">
  <xsd:schema xmlns:xsd="http://www.w3.org/2001/XMLSchema" xmlns:xs="http://www.w3.org/2001/XMLSchema" xmlns:p="http://schemas.microsoft.com/office/2006/metadata/properties" xmlns:ns2="ad110f0c-021f-49e2-9fef-1f78ec1fb85f" xmlns:ns3="b483a505-253e-4255-bdb3-0580ddb56560" targetNamespace="http://schemas.microsoft.com/office/2006/metadata/properties" ma:root="true" ma:fieldsID="29d616e3deaad49544324b4684a42e61" ns2:_="" ns3:_="">
    <xsd:import namespace="ad110f0c-021f-49e2-9fef-1f78ec1fb85f"/>
    <xsd:import namespace="b483a505-253e-4255-bdb3-0580ddb56560"/>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3:SharedWithUsers" minOccurs="0"/>
                <xsd:element ref="ns3:SharedWithDetails"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ServiceDateTaken" minOccurs="0"/>
                <xsd:element ref="ns2:MediaServiceObjectDetectorVersions" minOccurs="0"/>
                <xsd:element ref="ns2:MediaLengthInSeconds" minOccurs="0"/>
                <xsd:element ref="ns2:MediaServiceLocation" minOccurs="0"/>
                <xsd:element ref="ns2:MediaServiceSearchProperties"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d110f0c-021f-49e2-9fef-1f78ec1fb85f"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lcf76f155ced4ddcb4097134ff3c332f" ma:index="15" nillable="true" ma:taxonomy="true" ma:internalName="lcf76f155ced4ddcb4097134ff3c332f" ma:taxonomyFieldName="MediaServiceImageTags" ma:displayName="Image Tags" ma:readOnly="false" ma:fieldId="{5cf76f15-5ced-4ddc-b409-7134ff3c332f}" ma:taxonomyMulti="true" ma:sspId="d85113c5-7036-4ae5-b6c9-3bc4b8da47fc" ma:termSetId="09814cd3-568e-fe90-9814-8d621ff8fb84" ma:anchorId="fba54fb3-c3e1-fe81-a776-ca4b69148c4d" ma:open="true" ma:isKeyword="false">
      <xsd:complexType>
        <xsd:sequence>
          <xsd:element ref="pc:Terms" minOccurs="0" maxOccurs="1"/>
        </xsd:sequence>
      </xsd:complexType>
    </xsd:element>
    <xsd:element name="MediaServiceOCR" ma:index="17" nillable="true" ma:displayName="Extracted Text" ma:internalName="MediaServiceOCR" ma:readOnly="true">
      <xsd:simpleType>
        <xsd:restriction base="dms:Note">
          <xsd:maxLength value="255"/>
        </xsd:restriction>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element name="MediaServiceDateTaken" ma:index="20" nillable="true" ma:displayName="MediaServiceDateTaken" ma:hidden="true" ma:indexed="true" ma:internalName="MediaServiceDateTaken" ma:readOnly="true">
      <xsd:simpleType>
        <xsd:restriction base="dms:Text"/>
      </xsd:simpleType>
    </xsd:element>
    <xsd:element name="MediaServiceObjectDetectorVersions" ma:index="21" nillable="true" ma:displayName="MediaServiceObjectDetectorVersions" ma:hidden="true" ma:indexed="true" ma:internalName="MediaServiceObjectDetectorVersions" ma:readOnly="true">
      <xsd:simpleType>
        <xsd:restriction base="dms:Text"/>
      </xsd:simpleType>
    </xsd:element>
    <xsd:element name="MediaLengthInSeconds" ma:index="22" nillable="true" ma:displayName="MediaLengthInSeconds" ma:hidden="true" ma:internalName="MediaLengthInSeconds" ma:readOnly="true">
      <xsd:simpleType>
        <xsd:restriction base="dms:Unknown"/>
      </xsd:simpleType>
    </xsd:element>
    <xsd:element name="MediaServiceLocation" ma:index="23" nillable="true" ma:displayName="Location" ma:indexed="true" ma:internalName="MediaServiceLocation" ma:readOnly="true">
      <xsd:simpleType>
        <xsd:restriction base="dms:Text"/>
      </xsd:simpleType>
    </xsd:element>
    <xsd:element name="MediaServiceSearchProperties" ma:index="24" nillable="true" ma:displayName="MediaServiceSearchProperties" ma:hidden="true" ma:internalName="MediaServiceSearchProperties" ma:readOnly="true">
      <xsd:simpleType>
        <xsd:restriction base="dms:Note"/>
      </xsd:simpleType>
    </xsd:element>
    <xsd:element name="MediaServiceBillingMetadata" ma:index="25"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b483a505-253e-4255-bdb3-0580ddb56560"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element name="TaxCatchAll" ma:index="16" nillable="true" ma:displayName="Taxonomy Catch All Column" ma:hidden="true" ma:list="{2d39c0e8-6d59-4be9-8c4e-2e04a1dba9fe}" ma:internalName="TaxCatchAll" ma:showField="CatchAllData" ma:web="b483a505-253e-4255-bdb3-0580ddb56560">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524C305C-6558-40F1-B307-B5805794FA27}">
  <ds:schemaRefs>
    <ds:schemaRef ds:uri="http://schemas.microsoft.com/sharepoint/v3/contenttype/forms"/>
  </ds:schemaRefs>
</ds:datastoreItem>
</file>

<file path=customXml/itemProps2.xml><?xml version="1.0" encoding="utf-8"?>
<ds:datastoreItem xmlns:ds="http://schemas.openxmlformats.org/officeDocument/2006/customXml" ds:itemID="{070FB672-67F2-423A-82F8-6E1FD3F11D09}">
  <ds:schemaRefs>
    <ds:schemaRef ds:uri="http://schemas.microsoft.com/office/2006/metadata/properties"/>
    <ds:schemaRef ds:uri="http://schemas.microsoft.com/office/infopath/2007/PartnerControls"/>
    <ds:schemaRef ds:uri="ad110f0c-021f-49e2-9fef-1f78ec1fb85f"/>
    <ds:schemaRef ds:uri="b483a505-253e-4255-bdb3-0580ddb56560"/>
  </ds:schemaRefs>
</ds:datastoreItem>
</file>

<file path=customXml/itemProps3.xml><?xml version="1.0" encoding="utf-8"?>
<ds:datastoreItem xmlns:ds="http://schemas.openxmlformats.org/officeDocument/2006/customXml" ds:itemID="{9F1BB333-0CE0-484D-BCF8-E6F23FDBFAD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ad110f0c-021f-49e2-9fef-1f78ec1fb85f"/>
    <ds:schemaRef ds:uri="b483a505-253e-4255-bdb3-0580ddb56560"/>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4650</TotalTime>
  <Words>722</Words>
  <Application>Microsoft Office PowerPoint</Application>
  <PresentationFormat>Widescreen</PresentationFormat>
  <Paragraphs>97</Paragraphs>
  <Slides>13</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13</vt:i4>
      </vt:variant>
    </vt:vector>
  </HeadingPairs>
  <TitlesOfParts>
    <vt:vector size="20" baseType="lpstr">
      <vt:lpstr>Arial</vt:lpstr>
      <vt:lpstr>Calibri</vt:lpstr>
      <vt:lpstr>Calibri Light</vt:lpstr>
      <vt:lpstr>Franklin Gothic Book</vt:lpstr>
      <vt:lpstr>Tahoma</vt:lpstr>
      <vt:lpstr>Times New Roman</vt:lpstr>
      <vt:lpstr>Office Theme</vt:lpstr>
      <vt:lpstr>THE HUMAN SERVICES  COSTING &amp; PRICING  RESOURCE PACKAGE  Training Video 4:  The MS Excel Costing Models</vt:lpstr>
      <vt:lpstr>The Training Videos</vt:lpstr>
      <vt:lpstr>Navigating the Videos</vt:lpstr>
      <vt:lpstr>Agenda</vt:lpstr>
      <vt:lpstr>Some Key Issues</vt:lpstr>
      <vt:lpstr>The Models – An Overview</vt:lpstr>
      <vt:lpstr>The Models – An Overview (cont.)</vt:lpstr>
      <vt:lpstr>The Models – An Overview (cont..)</vt:lpstr>
      <vt:lpstr>The Models – An Overview (cont…)</vt:lpstr>
      <vt:lpstr>The Models – Governance</vt:lpstr>
      <vt:lpstr>The Models – Governance (cont.)</vt:lpstr>
      <vt:lpstr>The Models – What they don’t do</vt:lpstr>
      <vt:lpstr>Thank you!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 Gilchrist</dc:creator>
  <cp:lastModifiedBy>Dorrington, Jared</cp:lastModifiedBy>
  <cp:revision>144</cp:revision>
  <dcterms:created xsi:type="dcterms:W3CDTF">2019-04-22T09:24:07Z</dcterms:created>
  <dcterms:modified xsi:type="dcterms:W3CDTF">2026-04-06T22:29:31Z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0x0101003D4E1D43A3927F419155D26B5392B62A</vt:lpwstr>
  </property>
  <property fmtid="{D5CDD505-2E9C-101B-9397-08002B2CF9AE}" pid="3" name="MediaServiceImageTags">
    <vt:lpwstr/>
  </property>
  <property fmtid="{D5CDD505-2E9C-101B-9397-08002B2CF9AE}" pid="4" name="MSIP_Label_69af8531-eb46-4968-8cb3-105d2f5ea87e_Enabled">
    <vt:lpwstr>true</vt:lpwstr>
  </property>
  <property fmtid="{D5CDD505-2E9C-101B-9397-08002B2CF9AE}" pid="5" name="MSIP_Label_69af8531-eb46-4968-8cb3-105d2f5ea87e_SetDate">
    <vt:lpwstr>2026-04-06T22:29:11Z</vt:lpwstr>
  </property>
  <property fmtid="{D5CDD505-2E9C-101B-9397-08002B2CF9AE}" pid="6" name="MSIP_Label_69af8531-eb46-4968-8cb3-105d2f5ea87e_Method">
    <vt:lpwstr>Standard</vt:lpwstr>
  </property>
  <property fmtid="{D5CDD505-2E9C-101B-9397-08002B2CF9AE}" pid="7" name="MSIP_Label_69af8531-eb46-4968-8cb3-105d2f5ea87e_Name">
    <vt:lpwstr>Official - No Marking</vt:lpwstr>
  </property>
  <property fmtid="{D5CDD505-2E9C-101B-9397-08002B2CF9AE}" pid="8" name="MSIP_Label_69af8531-eb46-4968-8cb3-105d2f5ea87e_SiteId">
    <vt:lpwstr>b46c1908-0334-4236-b978-585ee88e4199</vt:lpwstr>
  </property>
  <property fmtid="{D5CDD505-2E9C-101B-9397-08002B2CF9AE}" pid="9" name="MSIP_Label_69af8531-eb46-4968-8cb3-105d2f5ea87e_ActionId">
    <vt:lpwstr>b0868c35-196e-4f2e-bc6b-4e0fac22f0c1</vt:lpwstr>
  </property>
  <property fmtid="{D5CDD505-2E9C-101B-9397-08002B2CF9AE}" pid="10" name="MSIP_Label_69af8531-eb46-4968-8cb3-105d2f5ea87e_ContentBits">
    <vt:lpwstr>0</vt:lpwstr>
  </property>
  <property fmtid="{D5CDD505-2E9C-101B-9397-08002B2CF9AE}" pid="11" name="MSIP_Label_69af8531-eb46-4968-8cb3-105d2f5ea87e_Tag">
    <vt:lpwstr>10, 3, 0, 1</vt:lpwstr>
  </property>
</Properties>
</file>